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037b3a0e5744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66d3e3c749465c"/>
  </p:sldMasterIdLst>
  <p:sldIdLst>
    <p:sldId xmlns:r="http://schemas.openxmlformats.org/officeDocument/2006/relationships" id="256" r:id="Rad7387b21ff749b6"/>
    <p:sldId xmlns:r="http://schemas.openxmlformats.org/officeDocument/2006/relationships" id="257" r:id="R72a11ba54326457b"/>
    <p:sldId xmlns:r="http://schemas.openxmlformats.org/officeDocument/2006/relationships" id="258" r:id="R757d225389a645d9"/>
    <p:sldId xmlns:r="http://schemas.openxmlformats.org/officeDocument/2006/relationships" id="259" r:id="Rcbc82860432a4f8f"/>
    <p:sldId xmlns:r="http://schemas.openxmlformats.org/officeDocument/2006/relationships" id="260" r:id="R725fa725ddf24b40"/>
    <p:sldId xmlns:r="http://schemas.openxmlformats.org/officeDocument/2006/relationships" id="261" r:id="Rfda39f27c62b414c"/>
    <p:sldId xmlns:r="http://schemas.openxmlformats.org/officeDocument/2006/relationships" id="262" r:id="Rfaf7a5940fd849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6d3e3c749465c" /><Relationship Type="http://schemas.openxmlformats.org/officeDocument/2006/relationships/slide" Target="/ppt/slides/slide1.xml" Id="Rad7387b21ff749b6" /><Relationship Type="http://schemas.openxmlformats.org/officeDocument/2006/relationships/slide" Target="/ppt/slides/slide2.xml" Id="R72a11ba54326457b" /><Relationship Type="http://schemas.openxmlformats.org/officeDocument/2006/relationships/slide" Target="/ppt/slides/slide3.xml" Id="R757d225389a645d9" /><Relationship Type="http://schemas.openxmlformats.org/officeDocument/2006/relationships/slide" Target="/ppt/slides/slide4.xml" Id="Rcbc82860432a4f8f" /><Relationship Type="http://schemas.openxmlformats.org/officeDocument/2006/relationships/slide" Target="/ppt/slides/slide5.xml" Id="R725fa725ddf24b40" /><Relationship Type="http://schemas.openxmlformats.org/officeDocument/2006/relationships/slide" Target="/ppt/slides/slide6.xml" Id="Rfda39f27c62b414c" /><Relationship Type="http://schemas.openxmlformats.org/officeDocument/2006/relationships/slide" Target="/ppt/slides/slide7.xml" Id="Rfaf7a5940fd849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2abe71e1504c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0deca4f95464a" /><Relationship Type="http://schemas.openxmlformats.org/officeDocument/2006/relationships/theme" Target="/ppt/slideMasters/theme/theme1.xml" Id="R230b2dd43aa149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10deca4f9546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9a403d8f445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67f8466694b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aebad090340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983c5a37348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28dcc9dfb4b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35939e62d4b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922cee61e4e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BODØ MARKISE OG PERSIENNEFABRIKK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MARKISE OG PERSIENNEFABRIKK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20 009 570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−302 416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−334 254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2 126 430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4 413 041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BJARNESEN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TOR JOHAN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HENRIKSEN AS  –  22,7 %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TONJE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HENRIKSENGÅRDEN AS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Dreyfushammarn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41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www.bmp.as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984 336 039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