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d8f3a2abd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a69adc5c54858"/>
  </p:sldMasterIdLst>
  <p:sldIdLst>
    <p:sldId xmlns:r="http://schemas.openxmlformats.org/officeDocument/2006/relationships" id="256" r:id="R864d01cd7f2e4099"/>
    <p:sldId xmlns:r="http://schemas.openxmlformats.org/officeDocument/2006/relationships" id="257" r:id="Ra3219cd728534bf5"/>
    <p:sldId xmlns:r="http://schemas.openxmlformats.org/officeDocument/2006/relationships" id="258" r:id="Recb014cf2af34343"/>
    <p:sldId xmlns:r="http://schemas.openxmlformats.org/officeDocument/2006/relationships" id="259" r:id="Rf2d32b3e7cc64726"/>
    <p:sldId xmlns:r="http://schemas.openxmlformats.org/officeDocument/2006/relationships" id="260" r:id="Re6158f8757a140b3"/>
    <p:sldId xmlns:r="http://schemas.openxmlformats.org/officeDocument/2006/relationships" id="261" r:id="Rb517664e1ab54b27"/>
    <p:sldId xmlns:r="http://schemas.openxmlformats.org/officeDocument/2006/relationships" id="262" r:id="R4dd566fe2f5a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a69adc5c54858" /><Relationship Type="http://schemas.openxmlformats.org/officeDocument/2006/relationships/slide" Target="/ppt/slides/slide1.xml" Id="R864d01cd7f2e4099" /><Relationship Type="http://schemas.openxmlformats.org/officeDocument/2006/relationships/slide" Target="/ppt/slides/slide2.xml" Id="Ra3219cd728534bf5" /><Relationship Type="http://schemas.openxmlformats.org/officeDocument/2006/relationships/slide" Target="/ppt/slides/slide3.xml" Id="Recb014cf2af34343" /><Relationship Type="http://schemas.openxmlformats.org/officeDocument/2006/relationships/slide" Target="/ppt/slides/slide4.xml" Id="Rf2d32b3e7cc64726" /><Relationship Type="http://schemas.openxmlformats.org/officeDocument/2006/relationships/slide" Target="/ppt/slides/slide5.xml" Id="Re6158f8757a140b3" /><Relationship Type="http://schemas.openxmlformats.org/officeDocument/2006/relationships/slide" Target="/ppt/slides/slide6.xml" Id="Rb517664e1ab54b27" /><Relationship Type="http://schemas.openxmlformats.org/officeDocument/2006/relationships/slide" Target="/ppt/slides/slide7.xml" Id="R4dd566fe2f5a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f7d96bf754f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d9d74fecc43b4" /><Relationship Type="http://schemas.openxmlformats.org/officeDocument/2006/relationships/theme" Target="/ppt/slideMasters/theme/theme1.xml" Id="R5d8a39abcab8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d9d74fecc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27bd0172e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beb053e9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8d38aac9644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adf826404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9abdaa71b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88a8f6545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6174888e7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REGNSKAP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6 771 284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6 911 271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KAREN ANNA  –  53,0 %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TRIKOTASJEHUSET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TOM HELGE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Karen Anna Amdal, Bakkevegen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8660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11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www.dinbedriftspartner.no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984 356 668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 AS</a:t>
            </a:r>
          </a:p>
        </p:txBody>
      </p:sp>
    </p:spTree>
  </p:cSld>
  <p:clrMapOvr>
    <a:masterClrMapping xmlns:a="http://schemas.openxmlformats.org/drawingml/2006/main"/>
  </p:clrMapOvr>
</p:sld>
</file>