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06afc88be2241c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07b95c806d54728"/>
  </p:sldMasterIdLst>
  <p:sldIdLst>
    <p:sldId xmlns:r="http://schemas.openxmlformats.org/officeDocument/2006/relationships" id="256" r:id="R4112b3a877024729"/>
    <p:sldId xmlns:r="http://schemas.openxmlformats.org/officeDocument/2006/relationships" id="257" r:id="R8b6ffda69bb34b42"/>
    <p:sldId xmlns:r="http://schemas.openxmlformats.org/officeDocument/2006/relationships" id="258" r:id="R2b0212cf4f7c451c"/>
    <p:sldId xmlns:r="http://schemas.openxmlformats.org/officeDocument/2006/relationships" id="259" r:id="R7ca0e124239a4797"/>
    <p:sldId xmlns:r="http://schemas.openxmlformats.org/officeDocument/2006/relationships" id="260" r:id="Ra7e8bfbfd9ca491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7b95c806d54728" /><Relationship Type="http://schemas.openxmlformats.org/officeDocument/2006/relationships/slide" Target="/ppt/slides/slide1.xml" Id="R4112b3a877024729" /><Relationship Type="http://schemas.openxmlformats.org/officeDocument/2006/relationships/slide" Target="/ppt/slides/slide2.xml" Id="R8b6ffda69bb34b42" /><Relationship Type="http://schemas.openxmlformats.org/officeDocument/2006/relationships/slide" Target="/ppt/slides/slide3.xml" Id="R2b0212cf4f7c451c" /><Relationship Type="http://schemas.openxmlformats.org/officeDocument/2006/relationships/slide" Target="/ppt/slides/slide4.xml" Id="R7ca0e124239a4797" /><Relationship Type="http://schemas.openxmlformats.org/officeDocument/2006/relationships/slide" Target="/ppt/slides/slide5.xml" Id="Ra7e8bfbfd9ca491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11f85fa9a394be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ba6095396946ea" /><Relationship Type="http://schemas.openxmlformats.org/officeDocument/2006/relationships/theme" Target="/ppt/slideMasters/theme/theme1.xml" Id="Rc7c8ae9b609a4b4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4ba6095396946e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dac8b73668463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076db6b017468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223732997d44b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ef16d3929046b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07df36c8bc4a3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UMOE KONSEPTRESTAURANTER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UMOE KONSEPTRESTAURANTER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UMOE KONSEPTRESTAURANTER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UMOE KONSEPTRESTAURANTER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UMOE KONSEPTRESTAURANTER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UMOE KONSEPTRESTAURANTER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984 388 713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UMOE KONSEPTRESTAURANTER AS</a:t>
            </a:r>
          </a:p>
        </p:txBody>
      </p:sp>
    </p:spTree>
  </p:cSld>
  <p:clrMapOvr>
    <a:masterClrMapping xmlns:a="http://schemas.openxmlformats.org/drawingml/2006/main"/>
  </p:clrMapOvr>
</p:sld>
</file>