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c391426f4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a636a8dc8d452e"/>
  </p:sldMasterIdLst>
  <p:sldIdLst>
    <p:sldId xmlns:r="http://schemas.openxmlformats.org/officeDocument/2006/relationships" id="256" r:id="R8eff6b2f9ec447cd"/>
    <p:sldId xmlns:r="http://schemas.openxmlformats.org/officeDocument/2006/relationships" id="257" r:id="R4d1c277c8c9a475e"/>
    <p:sldId xmlns:r="http://schemas.openxmlformats.org/officeDocument/2006/relationships" id="258" r:id="R1b3174f265744df3"/>
    <p:sldId xmlns:r="http://schemas.openxmlformats.org/officeDocument/2006/relationships" id="259" r:id="R6e25aef2d1e74981"/>
    <p:sldId xmlns:r="http://schemas.openxmlformats.org/officeDocument/2006/relationships" id="260" r:id="Re0658af770ca4536"/>
    <p:sldId xmlns:r="http://schemas.openxmlformats.org/officeDocument/2006/relationships" id="261" r:id="Rc0467c1dfe14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a636a8dc8d452e" /><Relationship Type="http://schemas.openxmlformats.org/officeDocument/2006/relationships/slide" Target="/ppt/slides/slide1.xml" Id="R8eff6b2f9ec447cd" /><Relationship Type="http://schemas.openxmlformats.org/officeDocument/2006/relationships/slide" Target="/ppt/slides/slide2.xml" Id="R4d1c277c8c9a475e" /><Relationship Type="http://schemas.openxmlformats.org/officeDocument/2006/relationships/slide" Target="/ppt/slides/slide3.xml" Id="R1b3174f265744df3" /><Relationship Type="http://schemas.openxmlformats.org/officeDocument/2006/relationships/slide" Target="/ppt/slides/slide4.xml" Id="R6e25aef2d1e74981" /><Relationship Type="http://schemas.openxmlformats.org/officeDocument/2006/relationships/slide" Target="/ppt/slides/slide5.xml" Id="Re0658af770ca4536" /><Relationship Type="http://schemas.openxmlformats.org/officeDocument/2006/relationships/slide" Target="/ppt/slides/slide6.xml" Id="Rc0467c1dfe14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c2e6d532443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3b8bc1217418a" /><Relationship Type="http://schemas.openxmlformats.org/officeDocument/2006/relationships/theme" Target="/ppt/slideMasters/theme/theme1.xml" Id="R27f9ad56b7e046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3b8bc121741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d308ee584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08269c66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a7fd2b4904a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874f5b225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1a7e72af1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29e44f5644b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NORDLYSAPOTEKET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NORDLYSAPOTEKET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48 891 212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3 649 576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18 258 276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984 475 330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NORDLYSAPOTEKET AS</a:t>
            </a:r>
          </a:p>
        </p:txBody>
      </p:sp>
    </p:spTree>
  </p:cSld>
  <p:clrMapOvr>
    <a:masterClrMapping xmlns:a="http://schemas.openxmlformats.org/drawingml/2006/main"/>
  </p:clrMapOvr>
</p:sld>
</file>