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f92511bd5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40705c1414f61"/>
  </p:sldMasterIdLst>
  <p:sldIdLst>
    <p:sldId xmlns:r="http://schemas.openxmlformats.org/officeDocument/2006/relationships" id="256" r:id="R5c493d152c4248b0"/>
    <p:sldId xmlns:r="http://schemas.openxmlformats.org/officeDocument/2006/relationships" id="257" r:id="R98224ca0819e4703"/>
    <p:sldId xmlns:r="http://schemas.openxmlformats.org/officeDocument/2006/relationships" id="258" r:id="R7c86014e4ab54a06"/>
    <p:sldId xmlns:r="http://schemas.openxmlformats.org/officeDocument/2006/relationships" id="259" r:id="Rceb82a1fe8874a6d"/>
    <p:sldId xmlns:r="http://schemas.openxmlformats.org/officeDocument/2006/relationships" id="260" r:id="Rba0f25ffe2934a20"/>
    <p:sldId xmlns:r="http://schemas.openxmlformats.org/officeDocument/2006/relationships" id="261" r:id="R1f5b666ebe394d05"/>
    <p:sldId xmlns:r="http://schemas.openxmlformats.org/officeDocument/2006/relationships" id="262" r:id="Rb23dbc478e6145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40705c1414f61" /><Relationship Type="http://schemas.openxmlformats.org/officeDocument/2006/relationships/slide" Target="/ppt/slides/slide1.xml" Id="R5c493d152c4248b0" /><Relationship Type="http://schemas.openxmlformats.org/officeDocument/2006/relationships/slide" Target="/ppt/slides/slide2.xml" Id="R98224ca0819e4703" /><Relationship Type="http://schemas.openxmlformats.org/officeDocument/2006/relationships/slide" Target="/ppt/slides/slide3.xml" Id="R7c86014e4ab54a06" /><Relationship Type="http://schemas.openxmlformats.org/officeDocument/2006/relationships/slide" Target="/ppt/slides/slide4.xml" Id="Rceb82a1fe8874a6d" /><Relationship Type="http://schemas.openxmlformats.org/officeDocument/2006/relationships/slide" Target="/ppt/slides/slide5.xml" Id="Rba0f25ffe2934a20" /><Relationship Type="http://schemas.openxmlformats.org/officeDocument/2006/relationships/slide" Target="/ppt/slides/slide6.xml" Id="R1f5b666ebe394d05" /><Relationship Type="http://schemas.openxmlformats.org/officeDocument/2006/relationships/slide" Target="/ppt/slides/slide7.xml" Id="Rb23dbc478e6145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292a12503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5e0fd50db43e9" /><Relationship Type="http://schemas.openxmlformats.org/officeDocument/2006/relationships/theme" Target="/ppt/slideMasters/theme/theme1.xml" Id="R3e4fac70a8a6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5e0fd50db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508daf11a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945936c748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7fe594b95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3aebcfafb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81cf3da7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21cfaabf49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4d3688eb7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ØKONOMIHUSET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52 138 035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1 441 545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4 614 480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16 312 146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ØKONOMIHUSET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CHAZ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57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984 540 671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ØKONOMIHUSET AS</a:t>
            </a:r>
          </a:p>
        </p:txBody>
      </p:sp>
    </p:spTree>
  </p:cSld>
  <p:clrMapOvr>
    <a:masterClrMapping xmlns:a="http://schemas.openxmlformats.org/drawingml/2006/main"/>
  </p:clrMapOvr>
</p:sld>
</file>