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3993ea3b4e44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ad3dc6b4947b9"/>
  </p:sldMasterIdLst>
  <p:sldIdLst>
    <p:sldId xmlns:r="http://schemas.openxmlformats.org/officeDocument/2006/relationships" id="256" r:id="R0a6df80dbd1341ef"/>
    <p:sldId xmlns:r="http://schemas.openxmlformats.org/officeDocument/2006/relationships" id="257" r:id="R3e2e81835b3e4535"/>
    <p:sldId xmlns:r="http://schemas.openxmlformats.org/officeDocument/2006/relationships" id="258" r:id="Rda9348cdb4b74892"/>
    <p:sldId xmlns:r="http://schemas.openxmlformats.org/officeDocument/2006/relationships" id="259" r:id="R80c0a13580e343fc"/>
    <p:sldId xmlns:r="http://schemas.openxmlformats.org/officeDocument/2006/relationships" id="260" r:id="R1078b40e55bc4b90"/>
    <p:sldId xmlns:r="http://schemas.openxmlformats.org/officeDocument/2006/relationships" id="261" r:id="R325437878274488e"/>
    <p:sldId xmlns:r="http://schemas.openxmlformats.org/officeDocument/2006/relationships" id="262" r:id="Re597dd67431742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ad3dc6b4947b9" /><Relationship Type="http://schemas.openxmlformats.org/officeDocument/2006/relationships/slide" Target="/ppt/slides/slide1.xml" Id="R0a6df80dbd1341ef" /><Relationship Type="http://schemas.openxmlformats.org/officeDocument/2006/relationships/slide" Target="/ppt/slides/slide2.xml" Id="R3e2e81835b3e4535" /><Relationship Type="http://schemas.openxmlformats.org/officeDocument/2006/relationships/slide" Target="/ppt/slides/slide3.xml" Id="Rda9348cdb4b74892" /><Relationship Type="http://schemas.openxmlformats.org/officeDocument/2006/relationships/slide" Target="/ppt/slides/slide4.xml" Id="R80c0a13580e343fc" /><Relationship Type="http://schemas.openxmlformats.org/officeDocument/2006/relationships/slide" Target="/ppt/slides/slide5.xml" Id="R1078b40e55bc4b90" /><Relationship Type="http://schemas.openxmlformats.org/officeDocument/2006/relationships/slide" Target="/ppt/slides/slide6.xml" Id="R325437878274488e" /><Relationship Type="http://schemas.openxmlformats.org/officeDocument/2006/relationships/slide" Target="/ppt/slides/slide7.xml" Id="Re597dd67431742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abdc4fd114be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0f8e782ac4dcc" /><Relationship Type="http://schemas.openxmlformats.org/officeDocument/2006/relationships/theme" Target="/ppt/slideMasters/theme/theme1.xml" Id="Rfa6d4490d1e54e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90f8e782ac4d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de0ecb483246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61778e80441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64c5d8a22545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72fca599914e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127355db44d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f33029a2640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288a44ee034f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FOLLUM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FOLLUM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−60 296 365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−62 004 292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−71 074 041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196 096 006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396 616 534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35,5 %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BW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GK INVEST HOLDING AS  –  21,2 %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 HOLDING AS  –  0,8 %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 vei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post@folluminvest.no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984 543 549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FOLLUM INVEST AS</a:t>
            </a:r>
          </a:p>
        </p:txBody>
      </p:sp>
    </p:spTree>
  </p:cSld>
  <p:clrMapOvr>
    <a:masterClrMapping xmlns:a="http://schemas.openxmlformats.org/drawingml/2006/main"/>
  </p:clrMapOvr>
</p:sld>
</file>