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ab6c8dca4c49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39d985c8304d42"/>
  </p:sldMasterIdLst>
  <p:sldIdLst>
    <p:sldId xmlns:r="http://schemas.openxmlformats.org/officeDocument/2006/relationships" id="256" r:id="R219ec354f03b4df9"/>
    <p:sldId xmlns:r="http://schemas.openxmlformats.org/officeDocument/2006/relationships" id="257" r:id="R91d8e189a4944f54"/>
    <p:sldId xmlns:r="http://schemas.openxmlformats.org/officeDocument/2006/relationships" id="258" r:id="R19158240b3b243d8"/>
    <p:sldId xmlns:r="http://schemas.openxmlformats.org/officeDocument/2006/relationships" id="259" r:id="R126e4157db35413e"/>
    <p:sldId xmlns:r="http://schemas.openxmlformats.org/officeDocument/2006/relationships" id="260" r:id="Rb3c7a975b251486f"/>
    <p:sldId xmlns:r="http://schemas.openxmlformats.org/officeDocument/2006/relationships" id="261" r:id="R316f0122c0f847cb"/>
    <p:sldId xmlns:r="http://schemas.openxmlformats.org/officeDocument/2006/relationships" id="262" r:id="R2965fb9a0b4949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39d985c8304d42" /><Relationship Type="http://schemas.openxmlformats.org/officeDocument/2006/relationships/slide" Target="/ppt/slides/slide1.xml" Id="R219ec354f03b4df9" /><Relationship Type="http://schemas.openxmlformats.org/officeDocument/2006/relationships/slide" Target="/ppt/slides/slide2.xml" Id="R91d8e189a4944f54" /><Relationship Type="http://schemas.openxmlformats.org/officeDocument/2006/relationships/slide" Target="/ppt/slides/slide3.xml" Id="R19158240b3b243d8" /><Relationship Type="http://schemas.openxmlformats.org/officeDocument/2006/relationships/slide" Target="/ppt/slides/slide4.xml" Id="R126e4157db35413e" /><Relationship Type="http://schemas.openxmlformats.org/officeDocument/2006/relationships/slide" Target="/ppt/slides/slide5.xml" Id="Rb3c7a975b251486f" /><Relationship Type="http://schemas.openxmlformats.org/officeDocument/2006/relationships/slide" Target="/ppt/slides/slide6.xml" Id="R316f0122c0f847cb" /><Relationship Type="http://schemas.openxmlformats.org/officeDocument/2006/relationships/slide" Target="/ppt/slides/slide7.xml" Id="R2965fb9a0b4949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120770170e45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a8ba4ab23423a" /><Relationship Type="http://schemas.openxmlformats.org/officeDocument/2006/relationships/theme" Target="/ppt/slideMasters/theme/theme1.xml" Id="Ra9d949d6188d41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2a8ba4ab2342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72f1612274a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003b947c246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97ef7774b44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fa1e1bc8141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b3b60a6e744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354da75f344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fc3fce9924b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SINUS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81 304 583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8 079 266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6 224 819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13 251 539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39 609 452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TGM GROUP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SANDSTRAK RONNY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MORTEN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FOSSUM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MEISFJORD SVEIN ERLING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Lambes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8803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07 65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984 548 621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