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16ecd6657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f089189564096"/>
  </p:sldMasterIdLst>
  <p:sldIdLst>
    <p:sldId xmlns:r="http://schemas.openxmlformats.org/officeDocument/2006/relationships" id="256" r:id="R89740bb9ac894206"/>
    <p:sldId xmlns:r="http://schemas.openxmlformats.org/officeDocument/2006/relationships" id="257" r:id="Rf2021f5ceefa45a1"/>
    <p:sldId xmlns:r="http://schemas.openxmlformats.org/officeDocument/2006/relationships" id="258" r:id="R1da79a323735469d"/>
    <p:sldId xmlns:r="http://schemas.openxmlformats.org/officeDocument/2006/relationships" id="259" r:id="R868722c9e3bf480b"/>
    <p:sldId xmlns:r="http://schemas.openxmlformats.org/officeDocument/2006/relationships" id="260" r:id="R5f1cde95de5c430a"/>
    <p:sldId xmlns:r="http://schemas.openxmlformats.org/officeDocument/2006/relationships" id="261" r:id="R7821e9f985d944e5"/>
    <p:sldId xmlns:r="http://schemas.openxmlformats.org/officeDocument/2006/relationships" id="262" r:id="Re3ebfbb5267d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f089189564096" /><Relationship Type="http://schemas.openxmlformats.org/officeDocument/2006/relationships/slide" Target="/ppt/slides/slide1.xml" Id="R89740bb9ac894206" /><Relationship Type="http://schemas.openxmlformats.org/officeDocument/2006/relationships/slide" Target="/ppt/slides/slide2.xml" Id="Rf2021f5ceefa45a1" /><Relationship Type="http://schemas.openxmlformats.org/officeDocument/2006/relationships/slide" Target="/ppt/slides/slide3.xml" Id="R1da79a323735469d" /><Relationship Type="http://schemas.openxmlformats.org/officeDocument/2006/relationships/slide" Target="/ppt/slides/slide4.xml" Id="R868722c9e3bf480b" /><Relationship Type="http://schemas.openxmlformats.org/officeDocument/2006/relationships/slide" Target="/ppt/slides/slide5.xml" Id="R5f1cde95de5c430a" /><Relationship Type="http://schemas.openxmlformats.org/officeDocument/2006/relationships/slide" Target="/ppt/slides/slide6.xml" Id="R7821e9f985d944e5" /><Relationship Type="http://schemas.openxmlformats.org/officeDocument/2006/relationships/slide" Target="/ppt/slides/slide7.xml" Id="Re3ebfbb5267d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d46ca35f3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40acffe094b93" /><Relationship Type="http://schemas.openxmlformats.org/officeDocument/2006/relationships/theme" Target="/ppt/slideMasters/theme/theme1.xml" Id="R82fe3fc68aac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40acffe094b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c232c2e540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9b67cb3b4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dd00f034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f7be80f86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a3a0bb9b4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fecc547ab4b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45fd052a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ble etablert [år] og holder til i Sandnessjøen.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96 787 210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12 523 276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49 147 764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Lambes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8803 Sandnessjøen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07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SINUS AS</a:t>
            </a:r>
          </a:p>
        </p:txBody>
      </p:sp>
    </p:spTree>
  </p:cSld>
  <p:clrMapOvr>
    <a:masterClrMapping xmlns:a="http://schemas.openxmlformats.org/drawingml/2006/main"/>
  </p:clrMapOvr>
</p:sld>
</file>