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326916f5ce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e30cc3bb34066"/>
  </p:sldMasterIdLst>
  <p:sldIdLst>
    <p:sldId xmlns:r="http://schemas.openxmlformats.org/officeDocument/2006/relationships" id="256" r:id="R5bd4ae93aa144229"/>
    <p:sldId xmlns:r="http://schemas.openxmlformats.org/officeDocument/2006/relationships" id="257" r:id="Ra176379f6cd245f2"/>
    <p:sldId xmlns:r="http://schemas.openxmlformats.org/officeDocument/2006/relationships" id="258" r:id="R395096af15d54e4b"/>
    <p:sldId xmlns:r="http://schemas.openxmlformats.org/officeDocument/2006/relationships" id="259" r:id="R2d84ba9c90884fb4"/>
    <p:sldId xmlns:r="http://schemas.openxmlformats.org/officeDocument/2006/relationships" id="260" r:id="R6f6dcddacd62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e30cc3bb34066" /><Relationship Type="http://schemas.openxmlformats.org/officeDocument/2006/relationships/slide" Target="/ppt/slides/slide1.xml" Id="R5bd4ae93aa144229" /><Relationship Type="http://schemas.openxmlformats.org/officeDocument/2006/relationships/slide" Target="/ppt/slides/slide2.xml" Id="Ra176379f6cd245f2" /><Relationship Type="http://schemas.openxmlformats.org/officeDocument/2006/relationships/slide" Target="/ppt/slides/slide3.xml" Id="R395096af15d54e4b" /><Relationship Type="http://schemas.openxmlformats.org/officeDocument/2006/relationships/slide" Target="/ppt/slides/slide4.xml" Id="R2d84ba9c90884fb4" /><Relationship Type="http://schemas.openxmlformats.org/officeDocument/2006/relationships/slide" Target="/ppt/slides/slide5.xml" Id="R6f6dcddacd62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a83f0d61a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a8bf43b0e4201" /><Relationship Type="http://schemas.openxmlformats.org/officeDocument/2006/relationships/theme" Target="/ppt/slideMasters/theme/theme1.xml" Id="R8bed9a9bb777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a8bf43b0e42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062b2ce1641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071d8ef3f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29a4015be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498af102c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934c6dd9141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984 592 779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ØSTDAL EIENDOM AS</a:t>
            </a:r>
          </a:p>
        </p:txBody>
      </p:sp>
    </p:spTree>
  </p:cSld>
  <p:clrMapOvr>
    <a:masterClrMapping xmlns:a="http://schemas.openxmlformats.org/drawingml/2006/main"/>
  </p:clrMapOvr>
</p:sld>
</file>