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404b2f458f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7042fc5964edf"/>
  </p:sldMasterIdLst>
  <p:sldIdLst>
    <p:sldId xmlns:r="http://schemas.openxmlformats.org/officeDocument/2006/relationships" id="256" r:id="Rc337cd70e89c4f77"/>
    <p:sldId xmlns:r="http://schemas.openxmlformats.org/officeDocument/2006/relationships" id="257" r:id="R50e950d8cc1141d9"/>
    <p:sldId xmlns:r="http://schemas.openxmlformats.org/officeDocument/2006/relationships" id="258" r:id="Re1973e0ab17d4112"/>
    <p:sldId xmlns:r="http://schemas.openxmlformats.org/officeDocument/2006/relationships" id="259" r:id="R3f06ef794f054142"/>
    <p:sldId xmlns:r="http://schemas.openxmlformats.org/officeDocument/2006/relationships" id="260" r:id="R0402c1e57851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7042fc5964edf" /><Relationship Type="http://schemas.openxmlformats.org/officeDocument/2006/relationships/slide" Target="/ppt/slides/slide1.xml" Id="Rc337cd70e89c4f77" /><Relationship Type="http://schemas.openxmlformats.org/officeDocument/2006/relationships/slide" Target="/ppt/slides/slide2.xml" Id="R50e950d8cc1141d9" /><Relationship Type="http://schemas.openxmlformats.org/officeDocument/2006/relationships/slide" Target="/ppt/slides/slide3.xml" Id="Re1973e0ab17d4112" /><Relationship Type="http://schemas.openxmlformats.org/officeDocument/2006/relationships/slide" Target="/ppt/slides/slide4.xml" Id="R3f06ef794f054142" /><Relationship Type="http://schemas.openxmlformats.org/officeDocument/2006/relationships/slide" Target="/ppt/slides/slide5.xml" Id="R0402c1e57851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1d3f51346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3fc3866aa44a4" /><Relationship Type="http://schemas.openxmlformats.org/officeDocument/2006/relationships/theme" Target="/ppt/slideMasters/theme/theme1.xml" Id="R50c3e9c1ca4e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3fc3866aa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9cce6602e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78f5582d1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fca3657c4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4e9a2d236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bbf135d93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PROCOMMIT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PROCOMMIT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