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6accfe4e9154b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92ff00f90e48c8"/>
  </p:sldMasterIdLst>
  <p:sldIdLst>
    <p:sldId xmlns:r="http://schemas.openxmlformats.org/officeDocument/2006/relationships" id="256" r:id="R34db9476def94690"/>
    <p:sldId xmlns:r="http://schemas.openxmlformats.org/officeDocument/2006/relationships" id="257" r:id="R68fbf85701a24b63"/>
    <p:sldId xmlns:r="http://schemas.openxmlformats.org/officeDocument/2006/relationships" id="258" r:id="Rd272c54cfaff4f42"/>
    <p:sldId xmlns:r="http://schemas.openxmlformats.org/officeDocument/2006/relationships" id="259" r:id="R9b71d0a3a4f54fd4"/>
    <p:sldId xmlns:r="http://schemas.openxmlformats.org/officeDocument/2006/relationships" id="260" r:id="R83542edc27564c14"/>
    <p:sldId xmlns:r="http://schemas.openxmlformats.org/officeDocument/2006/relationships" id="261" r:id="R02d5468845b74a61"/>
    <p:sldId xmlns:r="http://schemas.openxmlformats.org/officeDocument/2006/relationships" id="262" r:id="R9300951ac54c4a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92ff00f90e48c8" /><Relationship Type="http://schemas.openxmlformats.org/officeDocument/2006/relationships/slide" Target="/ppt/slides/slide1.xml" Id="R34db9476def94690" /><Relationship Type="http://schemas.openxmlformats.org/officeDocument/2006/relationships/slide" Target="/ppt/slides/slide2.xml" Id="R68fbf85701a24b63" /><Relationship Type="http://schemas.openxmlformats.org/officeDocument/2006/relationships/slide" Target="/ppt/slides/slide3.xml" Id="Rd272c54cfaff4f42" /><Relationship Type="http://schemas.openxmlformats.org/officeDocument/2006/relationships/slide" Target="/ppt/slides/slide4.xml" Id="R9b71d0a3a4f54fd4" /><Relationship Type="http://schemas.openxmlformats.org/officeDocument/2006/relationships/slide" Target="/ppt/slides/slide5.xml" Id="R83542edc27564c14" /><Relationship Type="http://schemas.openxmlformats.org/officeDocument/2006/relationships/slide" Target="/ppt/slides/slide6.xml" Id="R02d5468845b74a61" /><Relationship Type="http://schemas.openxmlformats.org/officeDocument/2006/relationships/slide" Target="/ppt/slides/slide7.xml" Id="R9300951ac54c4a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ab807770444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fa3cc79e349f7" /><Relationship Type="http://schemas.openxmlformats.org/officeDocument/2006/relationships/theme" Target="/ppt/slideMasters/theme/theme1.xml" Id="R10a642024b1f4c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fcfa3cc79e349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90701b3c4647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2f5a137bda4d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dfdf0eb2845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6193e79a5e43b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f425c47834f3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efff418ce142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955cf320f246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HYDRAULIKK, BIL OG KRAN VERDAL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ble etablert [år] og holder til i Verdal.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20 758 148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1 226 928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896 969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1 688 297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4 671 329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HYDRAULIKK, BIL OG KRAN VERDAL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VEGARD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LINDSETMO ANN KRISTIN  –  12,5 %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Havfruvegen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7652 Verdal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74 04 80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vegard@hbkverdal.no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www.hbkverdal.no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984 596 413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HYDRAULIKK, BIL OG KRAN VERDAL AS</a:t>
            </a:r>
          </a:p>
        </p:txBody>
      </p:sp>
    </p:spTree>
  </p:cSld>
  <p:clrMapOvr>
    <a:masterClrMapping xmlns:a="http://schemas.openxmlformats.org/drawingml/2006/main"/>
  </p:clrMapOvr>
</p:sld>
</file>