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ae14eeb026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287fd4aadc4094"/>
  </p:sldMasterIdLst>
  <p:sldIdLst>
    <p:sldId xmlns:r="http://schemas.openxmlformats.org/officeDocument/2006/relationships" id="256" r:id="R1b2fd5795796431d"/>
    <p:sldId xmlns:r="http://schemas.openxmlformats.org/officeDocument/2006/relationships" id="257" r:id="R7d47e045a7334ca9"/>
    <p:sldId xmlns:r="http://schemas.openxmlformats.org/officeDocument/2006/relationships" id="258" r:id="Rb173334b43e548f3"/>
    <p:sldId xmlns:r="http://schemas.openxmlformats.org/officeDocument/2006/relationships" id="259" r:id="R80453f3f1c9c401e"/>
    <p:sldId xmlns:r="http://schemas.openxmlformats.org/officeDocument/2006/relationships" id="260" r:id="R8b15369a8ed2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87fd4aadc4094" /><Relationship Type="http://schemas.openxmlformats.org/officeDocument/2006/relationships/slide" Target="/ppt/slides/slide1.xml" Id="R1b2fd5795796431d" /><Relationship Type="http://schemas.openxmlformats.org/officeDocument/2006/relationships/slide" Target="/ppt/slides/slide2.xml" Id="R7d47e045a7334ca9" /><Relationship Type="http://schemas.openxmlformats.org/officeDocument/2006/relationships/slide" Target="/ppt/slides/slide3.xml" Id="Rb173334b43e548f3" /><Relationship Type="http://schemas.openxmlformats.org/officeDocument/2006/relationships/slide" Target="/ppt/slides/slide4.xml" Id="R80453f3f1c9c401e" /><Relationship Type="http://schemas.openxmlformats.org/officeDocument/2006/relationships/slide" Target="/ppt/slides/slide5.xml" Id="R8b15369a8ed2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b8593eff54f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8caec8e1e499c" /><Relationship Type="http://schemas.openxmlformats.org/officeDocument/2006/relationships/theme" Target="/ppt/slideMasters/theme/theme1.xml" Id="Recc83ed0bc7c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8caec8e1e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6bed739f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aea476dde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c03044b8b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27b545c13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f2ac0dce4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