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de2aff335b94e7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4556b5d5ea4a07"/>
  </p:sldMasterIdLst>
  <p:sldIdLst>
    <p:sldId xmlns:r="http://schemas.openxmlformats.org/officeDocument/2006/relationships" id="256" r:id="R5b7ab5c199cb484f"/>
    <p:sldId xmlns:r="http://schemas.openxmlformats.org/officeDocument/2006/relationships" id="257" r:id="Rf48bc4661f854c28"/>
    <p:sldId xmlns:r="http://schemas.openxmlformats.org/officeDocument/2006/relationships" id="258" r:id="R53ce2b9152a84332"/>
    <p:sldId xmlns:r="http://schemas.openxmlformats.org/officeDocument/2006/relationships" id="259" r:id="R019a0b73ea3b477e"/>
    <p:sldId xmlns:r="http://schemas.openxmlformats.org/officeDocument/2006/relationships" id="260" r:id="R4bd49f7773af40b3"/>
    <p:sldId xmlns:r="http://schemas.openxmlformats.org/officeDocument/2006/relationships" id="261" r:id="R87a79c82d87247ec"/>
    <p:sldId xmlns:r="http://schemas.openxmlformats.org/officeDocument/2006/relationships" id="262" r:id="Rcce2a6278a3b40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4556b5d5ea4a07" /><Relationship Type="http://schemas.openxmlformats.org/officeDocument/2006/relationships/slide" Target="/ppt/slides/slide1.xml" Id="R5b7ab5c199cb484f" /><Relationship Type="http://schemas.openxmlformats.org/officeDocument/2006/relationships/slide" Target="/ppt/slides/slide2.xml" Id="Rf48bc4661f854c28" /><Relationship Type="http://schemas.openxmlformats.org/officeDocument/2006/relationships/slide" Target="/ppt/slides/slide3.xml" Id="R53ce2b9152a84332" /><Relationship Type="http://schemas.openxmlformats.org/officeDocument/2006/relationships/slide" Target="/ppt/slides/slide4.xml" Id="R019a0b73ea3b477e" /><Relationship Type="http://schemas.openxmlformats.org/officeDocument/2006/relationships/slide" Target="/ppt/slides/slide5.xml" Id="R4bd49f7773af40b3" /><Relationship Type="http://schemas.openxmlformats.org/officeDocument/2006/relationships/slide" Target="/ppt/slides/slide6.xml" Id="R87a79c82d87247ec" /><Relationship Type="http://schemas.openxmlformats.org/officeDocument/2006/relationships/slide" Target="/ppt/slides/slide7.xml" Id="Rcce2a6278a3b40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ce5088b33e4d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43cec5ae5487a" /><Relationship Type="http://schemas.openxmlformats.org/officeDocument/2006/relationships/theme" Target="/ppt/slideMasters/theme/theme1.xml" Id="R010c503bb8d04c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443cec5ae548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3d77a7fb14d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991f26c7e49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bbc2151b9d45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d8ee27db4040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8ced7c1136420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b69e1f2a54462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f35ebd8873474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BTC FINANCE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BTC FINANCE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−54 253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1 266 710 515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158 242 055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1 559 934 906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Forusbeen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4035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99 00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984 611 439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BTC FINANCE AS</a:t>
            </a:r>
          </a:p>
        </p:txBody>
      </p:sp>
    </p:spTree>
  </p:cSld>
  <p:clrMapOvr>
    <a:masterClrMapping xmlns:a="http://schemas.openxmlformats.org/drawingml/2006/main"/>
  </p:clrMapOvr>
</p:sld>
</file>