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e19519f6e349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09e178ed3c4347"/>
  </p:sldMasterIdLst>
  <p:sldIdLst>
    <p:sldId xmlns:r="http://schemas.openxmlformats.org/officeDocument/2006/relationships" id="256" r:id="R3867bf74526440a0"/>
    <p:sldId xmlns:r="http://schemas.openxmlformats.org/officeDocument/2006/relationships" id="257" r:id="R6ce38e01bbf04e59"/>
    <p:sldId xmlns:r="http://schemas.openxmlformats.org/officeDocument/2006/relationships" id="258" r:id="R4df081679b8b4c61"/>
    <p:sldId xmlns:r="http://schemas.openxmlformats.org/officeDocument/2006/relationships" id="259" r:id="R3637491a0be54c56"/>
    <p:sldId xmlns:r="http://schemas.openxmlformats.org/officeDocument/2006/relationships" id="260" r:id="R9f37e5bcf1d44eec"/>
    <p:sldId xmlns:r="http://schemas.openxmlformats.org/officeDocument/2006/relationships" id="261" r:id="R1d32fe16c8394511"/>
    <p:sldId xmlns:r="http://schemas.openxmlformats.org/officeDocument/2006/relationships" id="262" r:id="R67f42b53515140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09e178ed3c4347" /><Relationship Type="http://schemas.openxmlformats.org/officeDocument/2006/relationships/slide" Target="/ppt/slides/slide1.xml" Id="R3867bf74526440a0" /><Relationship Type="http://schemas.openxmlformats.org/officeDocument/2006/relationships/slide" Target="/ppt/slides/slide2.xml" Id="R6ce38e01bbf04e59" /><Relationship Type="http://schemas.openxmlformats.org/officeDocument/2006/relationships/slide" Target="/ppt/slides/slide3.xml" Id="R4df081679b8b4c61" /><Relationship Type="http://schemas.openxmlformats.org/officeDocument/2006/relationships/slide" Target="/ppt/slides/slide4.xml" Id="R3637491a0be54c56" /><Relationship Type="http://schemas.openxmlformats.org/officeDocument/2006/relationships/slide" Target="/ppt/slides/slide5.xml" Id="R9f37e5bcf1d44eec" /><Relationship Type="http://schemas.openxmlformats.org/officeDocument/2006/relationships/slide" Target="/ppt/slides/slide6.xml" Id="R1d32fe16c8394511" /><Relationship Type="http://schemas.openxmlformats.org/officeDocument/2006/relationships/slide" Target="/ppt/slides/slide7.xml" Id="R67f42b53515140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c47a9e342641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4fd31b685475a" /><Relationship Type="http://schemas.openxmlformats.org/officeDocument/2006/relationships/theme" Target="/ppt/slideMasters/theme/theme1.xml" Id="R4d6b0733429541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d4fd31b68547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2d023b0124a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1e256ee3648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94a5bc32c44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b4f2af4294d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b428bcce949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8a222112446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82541ecc545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 REVISJON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7 752 720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1 959 842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1 502 145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1 603 023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3 404 922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HEYERDAHL AS  –  49,5 %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SOLBAKKEN INVEST 2 AS  –  49,5 %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ALEKSANDERSEN LIV  –  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HEYERDAHL JEANETTE R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85 90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post@skirev.no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984 638 531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REVISJON AS</a:t>
            </a:r>
          </a:p>
        </p:txBody>
      </p:sp>
    </p:spTree>
  </p:cSld>
  <p:clrMapOvr>
    <a:masterClrMapping xmlns:a="http://schemas.openxmlformats.org/drawingml/2006/main"/>
  </p:clrMapOvr>
</p:sld>
</file>