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1341e939374f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27cdc55d484f5f"/>
  </p:sldMasterIdLst>
  <p:sldIdLst>
    <p:sldId xmlns:r="http://schemas.openxmlformats.org/officeDocument/2006/relationships" id="256" r:id="R1f5511137252411a"/>
    <p:sldId xmlns:r="http://schemas.openxmlformats.org/officeDocument/2006/relationships" id="257" r:id="Ra8ae21a9f2014b07"/>
    <p:sldId xmlns:r="http://schemas.openxmlformats.org/officeDocument/2006/relationships" id="258" r:id="Raa039ec9639d4e26"/>
    <p:sldId xmlns:r="http://schemas.openxmlformats.org/officeDocument/2006/relationships" id="259" r:id="Rc0bb03e8dc1d440a"/>
    <p:sldId xmlns:r="http://schemas.openxmlformats.org/officeDocument/2006/relationships" id="260" r:id="Rc89e367c48f14e97"/>
    <p:sldId xmlns:r="http://schemas.openxmlformats.org/officeDocument/2006/relationships" id="261" r:id="Rb05b93e65b1a40b9"/>
    <p:sldId xmlns:r="http://schemas.openxmlformats.org/officeDocument/2006/relationships" id="262" r:id="R4af93c0e676549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27cdc55d484f5f" /><Relationship Type="http://schemas.openxmlformats.org/officeDocument/2006/relationships/slide" Target="/ppt/slides/slide1.xml" Id="R1f5511137252411a" /><Relationship Type="http://schemas.openxmlformats.org/officeDocument/2006/relationships/slide" Target="/ppt/slides/slide2.xml" Id="Ra8ae21a9f2014b07" /><Relationship Type="http://schemas.openxmlformats.org/officeDocument/2006/relationships/slide" Target="/ppt/slides/slide3.xml" Id="Raa039ec9639d4e26" /><Relationship Type="http://schemas.openxmlformats.org/officeDocument/2006/relationships/slide" Target="/ppt/slides/slide4.xml" Id="Rc0bb03e8dc1d440a" /><Relationship Type="http://schemas.openxmlformats.org/officeDocument/2006/relationships/slide" Target="/ppt/slides/slide5.xml" Id="Rc89e367c48f14e97" /><Relationship Type="http://schemas.openxmlformats.org/officeDocument/2006/relationships/slide" Target="/ppt/slides/slide6.xml" Id="Rb05b93e65b1a40b9" /><Relationship Type="http://schemas.openxmlformats.org/officeDocument/2006/relationships/slide" Target="/ppt/slides/slide7.xml" Id="R4af93c0e676549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0ad9a8b4e41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c0c2d2ec74921" /><Relationship Type="http://schemas.openxmlformats.org/officeDocument/2006/relationships/theme" Target="/ppt/slideMasters/theme/theme1.xml" Id="R3f0277c002ef44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dc0c2d2ec749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bf87db33d49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f440b16d948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500298f9043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3c76f01c24b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16374487f45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13c7eb76046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9722507244f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LTT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LTT UTVIKLING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4 590 001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547 957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901 465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2 649 945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L.T.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Doneheia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4516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25 54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984 657 021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