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d60cfa912c47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d2dd60d2de4d63"/>
  </p:sldMasterIdLst>
  <p:sldIdLst>
    <p:sldId xmlns:r="http://schemas.openxmlformats.org/officeDocument/2006/relationships" id="256" r:id="R7865da9cb9a94bef"/>
    <p:sldId xmlns:r="http://schemas.openxmlformats.org/officeDocument/2006/relationships" id="257" r:id="R7f0dab9a0ecd40d8"/>
    <p:sldId xmlns:r="http://schemas.openxmlformats.org/officeDocument/2006/relationships" id="258" r:id="Rfaf38cb33c6f46aa"/>
    <p:sldId xmlns:r="http://schemas.openxmlformats.org/officeDocument/2006/relationships" id="259" r:id="Ra9072c682e104533"/>
    <p:sldId xmlns:r="http://schemas.openxmlformats.org/officeDocument/2006/relationships" id="260" r:id="R4943380b9bea4697"/>
    <p:sldId xmlns:r="http://schemas.openxmlformats.org/officeDocument/2006/relationships" id="261" r:id="R0a03d6462ebc460f"/>
    <p:sldId xmlns:r="http://schemas.openxmlformats.org/officeDocument/2006/relationships" id="262" r:id="R47f3996544f34a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d2dd60d2de4d63" /><Relationship Type="http://schemas.openxmlformats.org/officeDocument/2006/relationships/slide" Target="/ppt/slides/slide1.xml" Id="R7865da9cb9a94bef" /><Relationship Type="http://schemas.openxmlformats.org/officeDocument/2006/relationships/slide" Target="/ppt/slides/slide2.xml" Id="R7f0dab9a0ecd40d8" /><Relationship Type="http://schemas.openxmlformats.org/officeDocument/2006/relationships/slide" Target="/ppt/slides/slide3.xml" Id="Rfaf38cb33c6f46aa" /><Relationship Type="http://schemas.openxmlformats.org/officeDocument/2006/relationships/slide" Target="/ppt/slides/slide4.xml" Id="Ra9072c682e104533" /><Relationship Type="http://schemas.openxmlformats.org/officeDocument/2006/relationships/slide" Target="/ppt/slides/slide5.xml" Id="R4943380b9bea4697" /><Relationship Type="http://schemas.openxmlformats.org/officeDocument/2006/relationships/slide" Target="/ppt/slides/slide6.xml" Id="R0a03d6462ebc460f" /><Relationship Type="http://schemas.openxmlformats.org/officeDocument/2006/relationships/slide" Target="/ppt/slides/slide7.xml" Id="R47f3996544f34a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a3a81022d744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cc0b02e664dbb" /><Relationship Type="http://schemas.openxmlformats.org/officeDocument/2006/relationships/theme" Target="/ppt/slideMasters/theme/theme1.xml" Id="R5e85061cffd042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8cc0b02e664d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71fe0f6324a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a5ab420544b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9e58aee1146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8002b00ce4b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c6c24fde440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95d666abd46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770e0416e43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LTT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LTT UTVIKLING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4 590 001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547 957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334 403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901 465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2 649 945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L.T.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Doneheia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4516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25 54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984 657 021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