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cd79b17df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8ac4589734de3"/>
  </p:sldMasterIdLst>
  <p:sldIdLst>
    <p:sldId xmlns:r="http://schemas.openxmlformats.org/officeDocument/2006/relationships" id="256" r:id="Rd0edb98d557e4acd"/>
    <p:sldId xmlns:r="http://schemas.openxmlformats.org/officeDocument/2006/relationships" id="257" r:id="R16b5e4776ca84e51"/>
    <p:sldId xmlns:r="http://schemas.openxmlformats.org/officeDocument/2006/relationships" id="258" r:id="R08f5a3c7f7094a81"/>
    <p:sldId xmlns:r="http://schemas.openxmlformats.org/officeDocument/2006/relationships" id="259" r:id="R3c40a2f43dbd44bb"/>
    <p:sldId xmlns:r="http://schemas.openxmlformats.org/officeDocument/2006/relationships" id="260" r:id="Rba4c8cdd35f041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8ac4589734de3" /><Relationship Type="http://schemas.openxmlformats.org/officeDocument/2006/relationships/slide" Target="/ppt/slides/slide1.xml" Id="Rd0edb98d557e4acd" /><Relationship Type="http://schemas.openxmlformats.org/officeDocument/2006/relationships/slide" Target="/ppt/slides/slide2.xml" Id="R16b5e4776ca84e51" /><Relationship Type="http://schemas.openxmlformats.org/officeDocument/2006/relationships/slide" Target="/ppt/slides/slide3.xml" Id="R08f5a3c7f7094a81" /><Relationship Type="http://schemas.openxmlformats.org/officeDocument/2006/relationships/slide" Target="/ppt/slides/slide4.xml" Id="R3c40a2f43dbd44bb" /><Relationship Type="http://schemas.openxmlformats.org/officeDocument/2006/relationships/slide" Target="/ppt/slides/slide5.xml" Id="Rba4c8cdd35f041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11d5188ea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a5d1673dc4bc4" /><Relationship Type="http://schemas.openxmlformats.org/officeDocument/2006/relationships/theme" Target="/ppt/slideMasters/theme/theme1.xml" Id="R5c7576a616ba43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7a5d1673dc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79fbc5999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e86c427dd4d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c2a3cb221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4fe7bfc21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95fe8e5eb40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