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626351367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d640fa996b4f7d"/>
  </p:sldMasterIdLst>
  <p:sldIdLst>
    <p:sldId xmlns:r="http://schemas.openxmlformats.org/officeDocument/2006/relationships" id="256" r:id="Rfeb23c849b684f2f"/>
    <p:sldId xmlns:r="http://schemas.openxmlformats.org/officeDocument/2006/relationships" id="257" r:id="R529cf5b06c1146c2"/>
    <p:sldId xmlns:r="http://schemas.openxmlformats.org/officeDocument/2006/relationships" id="258" r:id="Rd9b895d42fab47dc"/>
    <p:sldId xmlns:r="http://schemas.openxmlformats.org/officeDocument/2006/relationships" id="259" r:id="Rf4690a3eb3064d9a"/>
    <p:sldId xmlns:r="http://schemas.openxmlformats.org/officeDocument/2006/relationships" id="260" r:id="Rc701f1fd97bc4d27"/>
    <p:sldId xmlns:r="http://schemas.openxmlformats.org/officeDocument/2006/relationships" id="261" r:id="R4b831c85247b4f94"/>
    <p:sldId xmlns:r="http://schemas.openxmlformats.org/officeDocument/2006/relationships" id="262" r:id="Raf095e0e187d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640fa996b4f7d" /><Relationship Type="http://schemas.openxmlformats.org/officeDocument/2006/relationships/slide" Target="/ppt/slides/slide1.xml" Id="Rfeb23c849b684f2f" /><Relationship Type="http://schemas.openxmlformats.org/officeDocument/2006/relationships/slide" Target="/ppt/slides/slide2.xml" Id="R529cf5b06c1146c2" /><Relationship Type="http://schemas.openxmlformats.org/officeDocument/2006/relationships/slide" Target="/ppt/slides/slide3.xml" Id="Rd9b895d42fab47dc" /><Relationship Type="http://schemas.openxmlformats.org/officeDocument/2006/relationships/slide" Target="/ppt/slides/slide4.xml" Id="Rf4690a3eb3064d9a" /><Relationship Type="http://schemas.openxmlformats.org/officeDocument/2006/relationships/slide" Target="/ppt/slides/slide5.xml" Id="Rc701f1fd97bc4d27" /><Relationship Type="http://schemas.openxmlformats.org/officeDocument/2006/relationships/slide" Target="/ppt/slides/slide6.xml" Id="R4b831c85247b4f94" /><Relationship Type="http://schemas.openxmlformats.org/officeDocument/2006/relationships/slide" Target="/ppt/slides/slide7.xml" Id="Raf095e0e187d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1e3b39272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a2f4e06ab4e77" /><Relationship Type="http://schemas.openxmlformats.org/officeDocument/2006/relationships/theme" Target="/ppt/slideMasters/theme/theme1.xml" Id="Re9ff5f006278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a2f4e06ab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52278a641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d4892b9b5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537dc3479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c4b8e3ac4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c709c8fd1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af882e11c45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d9b23e7d4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