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b7010f1f34b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25fe54d664309"/>
  </p:sldMasterIdLst>
  <p:sldIdLst>
    <p:sldId xmlns:r="http://schemas.openxmlformats.org/officeDocument/2006/relationships" id="256" r:id="R7ad19fb44b504d25"/>
    <p:sldId xmlns:r="http://schemas.openxmlformats.org/officeDocument/2006/relationships" id="257" r:id="R6baa31068c6b4ab9"/>
    <p:sldId xmlns:r="http://schemas.openxmlformats.org/officeDocument/2006/relationships" id="258" r:id="R5bb6364310924bc6"/>
    <p:sldId xmlns:r="http://schemas.openxmlformats.org/officeDocument/2006/relationships" id="259" r:id="R0289abc454384b09"/>
    <p:sldId xmlns:r="http://schemas.openxmlformats.org/officeDocument/2006/relationships" id="260" r:id="Rafa3220312c8407a"/>
    <p:sldId xmlns:r="http://schemas.openxmlformats.org/officeDocument/2006/relationships" id="261" r:id="R99d8a286b692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25fe54d664309" /><Relationship Type="http://schemas.openxmlformats.org/officeDocument/2006/relationships/slide" Target="/ppt/slides/slide1.xml" Id="R7ad19fb44b504d25" /><Relationship Type="http://schemas.openxmlformats.org/officeDocument/2006/relationships/slide" Target="/ppt/slides/slide2.xml" Id="R6baa31068c6b4ab9" /><Relationship Type="http://schemas.openxmlformats.org/officeDocument/2006/relationships/slide" Target="/ppt/slides/slide3.xml" Id="R5bb6364310924bc6" /><Relationship Type="http://schemas.openxmlformats.org/officeDocument/2006/relationships/slide" Target="/ppt/slides/slide4.xml" Id="R0289abc454384b09" /><Relationship Type="http://schemas.openxmlformats.org/officeDocument/2006/relationships/slide" Target="/ppt/slides/slide5.xml" Id="Rafa3220312c8407a" /><Relationship Type="http://schemas.openxmlformats.org/officeDocument/2006/relationships/slide" Target="/ppt/slides/slide6.xml" Id="R99d8a286b692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472f331bd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c0dcdea7d4297" /><Relationship Type="http://schemas.openxmlformats.org/officeDocument/2006/relationships/theme" Target="/ppt/slideMasters/theme/theme1.xml" Id="Ra21628dd56f9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ac0dcdea7d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f29629fe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a9e743861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9f6b729d8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732f2bdb0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3d33c9d92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909c93f2b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MØRKVEDBADET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MØRKVEDBADET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5 637 080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6 503 068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984 758 758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MØRKVEDBADET EIENDOM AS</a:t>
            </a:r>
          </a:p>
        </p:txBody>
      </p:sp>
    </p:spTree>
  </p:cSld>
  <p:clrMapOvr>
    <a:masterClrMapping xmlns:a="http://schemas.openxmlformats.org/drawingml/2006/main"/>
  </p:clrMapOvr>
</p:sld>
</file>