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89949b049547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a4b0fc907442aa"/>
  </p:sldMasterIdLst>
  <p:sldIdLst>
    <p:sldId xmlns:r="http://schemas.openxmlformats.org/officeDocument/2006/relationships" id="256" r:id="R38a8601f6de44910"/>
    <p:sldId xmlns:r="http://schemas.openxmlformats.org/officeDocument/2006/relationships" id="257" r:id="R87f427d976f446c4"/>
    <p:sldId xmlns:r="http://schemas.openxmlformats.org/officeDocument/2006/relationships" id="258" r:id="Rc85fb1bb9ff045d1"/>
    <p:sldId xmlns:r="http://schemas.openxmlformats.org/officeDocument/2006/relationships" id="259" r:id="Rfedb022dda38467d"/>
    <p:sldId xmlns:r="http://schemas.openxmlformats.org/officeDocument/2006/relationships" id="260" r:id="Rfb486542cb784e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a4b0fc907442aa" /><Relationship Type="http://schemas.openxmlformats.org/officeDocument/2006/relationships/slide" Target="/ppt/slides/slide1.xml" Id="R38a8601f6de44910" /><Relationship Type="http://schemas.openxmlformats.org/officeDocument/2006/relationships/slide" Target="/ppt/slides/slide2.xml" Id="R87f427d976f446c4" /><Relationship Type="http://schemas.openxmlformats.org/officeDocument/2006/relationships/slide" Target="/ppt/slides/slide3.xml" Id="Rc85fb1bb9ff045d1" /><Relationship Type="http://schemas.openxmlformats.org/officeDocument/2006/relationships/slide" Target="/ppt/slides/slide4.xml" Id="Rfedb022dda38467d" /><Relationship Type="http://schemas.openxmlformats.org/officeDocument/2006/relationships/slide" Target="/ppt/slides/slide5.xml" Id="Rfb486542cb784e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8a801b63d344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a42e0dd4f4634" /><Relationship Type="http://schemas.openxmlformats.org/officeDocument/2006/relationships/theme" Target="/ppt/slideMasters/theme/theme1.xml" Id="Rd408b20e7fac4e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ca42e0dd4f46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2231c812044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fd156a28d49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a7cbfe3b247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256f9b61b42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d784ac49a49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 FJELLKRO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 FJELLKRO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984 880 340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