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34f75522544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d0f9cd64b04502"/>
  </p:sldMasterIdLst>
  <p:sldIdLst>
    <p:sldId xmlns:r="http://schemas.openxmlformats.org/officeDocument/2006/relationships" id="256" r:id="R70d3bef916cc4302"/>
    <p:sldId xmlns:r="http://schemas.openxmlformats.org/officeDocument/2006/relationships" id="257" r:id="R6e7d95f21f7f45e3"/>
    <p:sldId xmlns:r="http://schemas.openxmlformats.org/officeDocument/2006/relationships" id="258" r:id="R4b742a45ad0f4cca"/>
    <p:sldId xmlns:r="http://schemas.openxmlformats.org/officeDocument/2006/relationships" id="259" r:id="Ra0173f21c79046bf"/>
    <p:sldId xmlns:r="http://schemas.openxmlformats.org/officeDocument/2006/relationships" id="260" r:id="Rebbb1cb3c9eb4f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0f9cd64b04502" /><Relationship Type="http://schemas.openxmlformats.org/officeDocument/2006/relationships/slide" Target="/ppt/slides/slide1.xml" Id="R70d3bef916cc4302" /><Relationship Type="http://schemas.openxmlformats.org/officeDocument/2006/relationships/slide" Target="/ppt/slides/slide2.xml" Id="R6e7d95f21f7f45e3" /><Relationship Type="http://schemas.openxmlformats.org/officeDocument/2006/relationships/slide" Target="/ppt/slides/slide3.xml" Id="R4b742a45ad0f4cca" /><Relationship Type="http://schemas.openxmlformats.org/officeDocument/2006/relationships/slide" Target="/ppt/slides/slide4.xml" Id="Ra0173f21c79046bf" /><Relationship Type="http://schemas.openxmlformats.org/officeDocument/2006/relationships/slide" Target="/ppt/slides/slide5.xml" Id="Rebbb1cb3c9eb4f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63970a65c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75cb51aa34dd8" /><Relationship Type="http://schemas.openxmlformats.org/officeDocument/2006/relationships/theme" Target="/ppt/slideMasters/theme/theme1.xml" Id="R71daf7b5eb81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f75cb51aa34d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52f1a764d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49b3f3ade4c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6de49d1a84f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eb5c1705544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720d9a412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HEADMASTERS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HEADMASTERS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984 890 613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