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d655b1460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c328fa0b5e493d"/>
  </p:sldMasterIdLst>
  <p:sldIdLst>
    <p:sldId xmlns:r="http://schemas.openxmlformats.org/officeDocument/2006/relationships" id="256" r:id="Rd1c1a7393f9c4f2b"/>
    <p:sldId xmlns:r="http://schemas.openxmlformats.org/officeDocument/2006/relationships" id="257" r:id="R03f09051d3214664"/>
    <p:sldId xmlns:r="http://schemas.openxmlformats.org/officeDocument/2006/relationships" id="258" r:id="R56766945e7fb410d"/>
    <p:sldId xmlns:r="http://schemas.openxmlformats.org/officeDocument/2006/relationships" id="259" r:id="Raa688365f28a4c88"/>
    <p:sldId xmlns:r="http://schemas.openxmlformats.org/officeDocument/2006/relationships" id="260" r:id="R2567c0c21dff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328fa0b5e493d" /><Relationship Type="http://schemas.openxmlformats.org/officeDocument/2006/relationships/slide" Target="/ppt/slides/slide1.xml" Id="Rd1c1a7393f9c4f2b" /><Relationship Type="http://schemas.openxmlformats.org/officeDocument/2006/relationships/slide" Target="/ppt/slides/slide2.xml" Id="R03f09051d3214664" /><Relationship Type="http://schemas.openxmlformats.org/officeDocument/2006/relationships/slide" Target="/ppt/slides/slide3.xml" Id="R56766945e7fb410d" /><Relationship Type="http://schemas.openxmlformats.org/officeDocument/2006/relationships/slide" Target="/ppt/slides/slide4.xml" Id="Raa688365f28a4c88" /><Relationship Type="http://schemas.openxmlformats.org/officeDocument/2006/relationships/slide" Target="/ppt/slides/slide5.xml" Id="R2567c0c21dff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87d38ca4d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c55a675c74357" /><Relationship Type="http://schemas.openxmlformats.org/officeDocument/2006/relationships/theme" Target="/ppt/slideMasters/theme/theme1.xml" Id="Rc2691e72b128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c55a675c743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cecd2fe5a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e269e04b140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ec4e6c0734d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3f4813b17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b5ef146c4a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