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f0863f2f3643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f5ac3a088c4bfe"/>
  </p:sldMasterIdLst>
  <p:sldIdLst>
    <p:sldId xmlns:r="http://schemas.openxmlformats.org/officeDocument/2006/relationships" id="256" r:id="Rdb166429bcb2430a"/>
    <p:sldId xmlns:r="http://schemas.openxmlformats.org/officeDocument/2006/relationships" id="257" r:id="R4f8bd262327c47c2"/>
    <p:sldId xmlns:r="http://schemas.openxmlformats.org/officeDocument/2006/relationships" id="258" r:id="R32edf0d1bdae4bb6"/>
    <p:sldId xmlns:r="http://schemas.openxmlformats.org/officeDocument/2006/relationships" id="259" r:id="R4cf22d1677d74b71"/>
    <p:sldId xmlns:r="http://schemas.openxmlformats.org/officeDocument/2006/relationships" id="260" r:id="R26ee9fbf83194ff5"/>
    <p:sldId xmlns:r="http://schemas.openxmlformats.org/officeDocument/2006/relationships" id="261" r:id="R9235972dc7204584"/>
    <p:sldId xmlns:r="http://schemas.openxmlformats.org/officeDocument/2006/relationships" id="262" r:id="Rc115ecd0ecd244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f5ac3a088c4bfe" /><Relationship Type="http://schemas.openxmlformats.org/officeDocument/2006/relationships/slide" Target="/ppt/slides/slide1.xml" Id="Rdb166429bcb2430a" /><Relationship Type="http://schemas.openxmlformats.org/officeDocument/2006/relationships/slide" Target="/ppt/slides/slide2.xml" Id="R4f8bd262327c47c2" /><Relationship Type="http://schemas.openxmlformats.org/officeDocument/2006/relationships/slide" Target="/ppt/slides/slide3.xml" Id="R32edf0d1bdae4bb6" /><Relationship Type="http://schemas.openxmlformats.org/officeDocument/2006/relationships/slide" Target="/ppt/slides/slide4.xml" Id="R4cf22d1677d74b71" /><Relationship Type="http://schemas.openxmlformats.org/officeDocument/2006/relationships/slide" Target="/ppt/slides/slide5.xml" Id="R26ee9fbf83194ff5" /><Relationship Type="http://schemas.openxmlformats.org/officeDocument/2006/relationships/slide" Target="/ppt/slides/slide6.xml" Id="R9235972dc7204584" /><Relationship Type="http://schemas.openxmlformats.org/officeDocument/2006/relationships/slide" Target="/ppt/slides/slide7.xml" Id="Rc115ecd0ecd244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a5d467884a45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47b490ec84bb0" /><Relationship Type="http://schemas.openxmlformats.org/officeDocument/2006/relationships/theme" Target="/ppt/slideMasters/theme/theme1.xml" Id="Rc9dba07465b646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f47b490ec84b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ad029c66240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a14bec557d45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46a9b2cc04f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b5586d33743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ce27a9833d48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d21b3cbe7e4f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a3d82db4345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SKEIE CONSULTANTS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CONSULTANTS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SKEIE CONSULTANTS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CONSULTANTS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CONSULTANTS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CONSULTANTS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−1 069 596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11 706 572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419 119 596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423 121 390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CONSULTANTS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SKEIE BJARNE EGILL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CONSULTANTS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04 19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984 935 072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CONSULTANTS AS</a:t>
            </a:r>
          </a:p>
        </p:txBody>
      </p:sp>
    </p:spTree>
  </p:cSld>
  <p:clrMapOvr>
    <a:masterClrMapping xmlns:a="http://schemas.openxmlformats.org/drawingml/2006/main"/>
  </p:clrMapOvr>
</p:sld>
</file>