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b4cebb85ed4b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655a7bf5284c82"/>
  </p:sldMasterIdLst>
  <p:sldIdLst>
    <p:sldId xmlns:r="http://schemas.openxmlformats.org/officeDocument/2006/relationships" id="256" r:id="R11f1830fffd44e7d"/>
    <p:sldId xmlns:r="http://schemas.openxmlformats.org/officeDocument/2006/relationships" id="257" r:id="R14b889d908cd4ee2"/>
    <p:sldId xmlns:r="http://schemas.openxmlformats.org/officeDocument/2006/relationships" id="258" r:id="R015eb2f9fc9a4802"/>
    <p:sldId xmlns:r="http://schemas.openxmlformats.org/officeDocument/2006/relationships" id="259" r:id="R5cee6968dc9e4b97"/>
    <p:sldId xmlns:r="http://schemas.openxmlformats.org/officeDocument/2006/relationships" id="260" r:id="R8174b5ae590649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655a7bf5284c82" /><Relationship Type="http://schemas.openxmlformats.org/officeDocument/2006/relationships/slide" Target="/ppt/slides/slide1.xml" Id="R11f1830fffd44e7d" /><Relationship Type="http://schemas.openxmlformats.org/officeDocument/2006/relationships/slide" Target="/ppt/slides/slide2.xml" Id="R14b889d908cd4ee2" /><Relationship Type="http://schemas.openxmlformats.org/officeDocument/2006/relationships/slide" Target="/ppt/slides/slide3.xml" Id="R015eb2f9fc9a4802" /><Relationship Type="http://schemas.openxmlformats.org/officeDocument/2006/relationships/slide" Target="/ppt/slides/slide4.xml" Id="R5cee6968dc9e4b97" /><Relationship Type="http://schemas.openxmlformats.org/officeDocument/2006/relationships/slide" Target="/ppt/slides/slide5.xml" Id="R8174b5ae590649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86410bb47e49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7f23b07de4228" /><Relationship Type="http://schemas.openxmlformats.org/officeDocument/2006/relationships/theme" Target="/ppt/slideMasters/theme/theme1.xml" Id="R832ac636ed2940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37f23b07de42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c83f1755d42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a2e125d9c40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1b055406a46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6f5379e7e45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4a573a0aa4c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FJORDS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FJORDS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984 944 721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 HOLDING AS</a:t>
            </a:r>
          </a:p>
        </p:txBody>
      </p:sp>
    </p:spTree>
  </p:cSld>
  <p:clrMapOvr>
    <a:masterClrMapping xmlns:a="http://schemas.openxmlformats.org/drawingml/2006/main"/>
  </p:clrMapOvr>
</p:sld>
</file>