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432f56cab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75a6d684a48ed"/>
  </p:sldMasterIdLst>
  <p:sldIdLst>
    <p:sldId xmlns:r="http://schemas.openxmlformats.org/officeDocument/2006/relationships" id="256" r:id="R6e7a86af30f146b6"/>
    <p:sldId xmlns:r="http://schemas.openxmlformats.org/officeDocument/2006/relationships" id="257" r:id="Rd8b2685c225649dd"/>
    <p:sldId xmlns:r="http://schemas.openxmlformats.org/officeDocument/2006/relationships" id="258" r:id="R9493fa620753473b"/>
    <p:sldId xmlns:r="http://schemas.openxmlformats.org/officeDocument/2006/relationships" id="259" r:id="Rc2d85d6d5113460c"/>
    <p:sldId xmlns:r="http://schemas.openxmlformats.org/officeDocument/2006/relationships" id="260" r:id="R7f2f2238fd8d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75a6d684a48ed" /><Relationship Type="http://schemas.openxmlformats.org/officeDocument/2006/relationships/slide" Target="/ppt/slides/slide1.xml" Id="R6e7a86af30f146b6" /><Relationship Type="http://schemas.openxmlformats.org/officeDocument/2006/relationships/slide" Target="/ppt/slides/slide2.xml" Id="Rd8b2685c225649dd" /><Relationship Type="http://schemas.openxmlformats.org/officeDocument/2006/relationships/slide" Target="/ppt/slides/slide3.xml" Id="R9493fa620753473b" /><Relationship Type="http://schemas.openxmlformats.org/officeDocument/2006/relationships/slide" Target="/ppt/slides/slide4.xml" Id="Rc2d85d6d5113460c" /><Relationship Type="http://schemas.openxmlformats.org/officeDocument/2006/relationships/slide" Target="/ppt/slides/slide5.xml" Id="R7f2f2238fd8d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d9ba6bd44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075916fc43c5" /><Relationship Type="http://schemas.openxmlformats.org/officeDocument/2006/relationships/theme" Target="/ppt/slideMasters/theme/theme1.xml" Id="R14c1518a859040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8075916fc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92849b827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3252fd08d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935645f73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ebaeaf619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06e2ac82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984 944 721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