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99365a656047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b8f477fbd04b87"/>
  </p:sldMasterIdLst>
  <p:sldIdLst>
    <p:sldId xmlns:r="http://schemas.openxmlformats.org/officeDocument/2006/relationships" id="256" r:id="Rc962a9d35ec944c0"/>
    <p:sldId xmlns:r="http://schemas.openxmlformats.org/officeDocument/2006/relationships" id="257" r:id="R9abb14428d99487a"/>
    <p:sldId xmlns:r="http://schemas.openxmlformats.org/officeDocument/2006/relationships" id="258" r:id="R925799b7b29e4bc5"/>
    <p:sldId xmlns:r="http://schemas.openxmlformats.org/officeDocument/2006/relationships" id="259" r:id="R7835d2c6e76145ff"/>
    <p:sldId xmlns:r="http://schemas.openxmlformats.org/officeDocument/2006/relationships" id="260" r:id="R0ae01f5523514ff6"/>
    <p:sldId xmlns:r="http://schemas.openxmlformats.org/officeDocument/2006/relationships" id="261" r:id="Rff198071efa948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8f477fbd04b87" /><Relationship Type="http://schemas.openxmlformats.org/officeDocument/2006/relationships/slide" Target="/ppt/slides/slide1.xml" Id="Rc962a9d35ec944c0" /><Relationship Type="http://schemas.openxmlformats.org/officeDocument/2006/relationships/slide" Target="/ppt/slides/slide2.xml" Id="R9abb14428d99487a" /><Relationship Type="http://schemas.openxmlformats.org/officeDocument/2006/relationships/slide" Target="/ppt/slides/slide3.xml" Id="R925799b7b29e4bc5" /><Relationship Type="http://schemas.openxmlformats.org/officeDocument/2006/relationships/slide" Target="/ppt/slides/slide4.xml" Id="R7835d2c6e76145ff" /><Relationship Type="http://schemas.openxmlformats.org/officeDocument/2006/relationships/slide" Target="/ppt/slides/slide5.xml" Id="R0ae01f5523514ff6" /><Relationship Type="http://schemas.openxmlformats.org/officeDocument/2006/relationships/slide" Target="/ppt/slides/slide6.xml" Id="Rff198071efa948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8849a9507c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897c17b4a49c2" /><Relationship Type="http://schemas.openxmlformats.org/officeDocument/2006/relationships/theme" Target="/ppt/slideMasters/theme/theme1.xml" Id="R5784d17e18a94c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e897c17b4a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dfb58d0dd47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944bd99c245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50aa3fb3649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414552d884f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cd2d2c7a642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3a827b90349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