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ba0ab51f9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7e11945e94515"/>
  </p:sldMasterIdLst>
  <p:sldIdLst>
    <p:sldId xmlns:r="http://schemas.openxmlformats.org/officeDocument/2006/relationships" id="256" r:id="R27a745be79514e61"/>
    <p:sldId xmlns:r="http://schemas.openxmlformats.org/officeDocument/2006/relationships" id="257" r:id="Rc9e1f5bdee884f9d"/>
    <p:sldId xmlns:r="http://schemas.openxmlformats.org/officeDocument/2006/relationships" id="258" r:id="Rcbdd1a0d5caf4ce4"/>
    <p:sldId xmlns:r="http://schemas.openxmlformats.org/officeDocument/2006/relationships" id="259" r:id="R1e82ec6d17604827"/>
    <p:sldId xmlns:r="http://schemas.openxmlformats.org/officeDocument/2006/relationships" id="260" r:id="R9da2417ae60f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7e11945e94515" /><Relationship Type="http://schemas.openxmlformats.org/officeDocument/2006/relationships/slide" Target="/ppt/slides/slide1.xml" Id="R27a745be79514e61" /><Relationship Type="http://schemas.openxmlformats.org/officeDocument/2006/relationships/slide" Target="/ppt/slides/slide2.xml" Id="Rc9e1f5bdee884f9d" /><Relationship Type="http://schemas.openxmlformats.org/officeDocument/2006/relationships/slide" Target="/ppt/slides/slide3.xml" Id="Rcbdd1a0d5caf4ce4" /><Relationship Type="http://schemas.openxmlformats.org/officeDocument/2006/relationships/slide" Target="/ppt/slides/slide4.xml" Id="R1e82ec6d17604827" /><Relationship Type="http://schemas.openxmlformats.org/officeDocument/2006/relationships/slide" Target="/ppt/slides/slide5.xml" Id="R9da2417ae60f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01dccf31c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ff9652f6d4c02" /><Relationship Type="http://schemas.openxmlformats.org/officeDocument/2006/relationships/theme" Target="/ppt/slideMasters/theme/theme1.xml" Id="Ra8292a5f4bcb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8ff9652f6d4c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441cd915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e4684101946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5d86dc146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9d443c6f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4d22a0765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