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e304686ec44c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d7f2ec9554a21"/>
  </p:sldMasterIdLst>
  <p:sldIdLst>
    <p:sldId xmlns:r="http://schemas.openxmlformats.org/officeDocument/2006/relationships" id="256" r:id="R2383579b65964580"/>
    <p:sldId xmlns:r="http://schemas.openxmlformats.org/officeDocument/2006/relationships" id="257" r:id="R0e1af8ac15ca41c7"/>
    <p:sldId xmlns:r="http://schemas.openxmlformats.org/officeDocument/2006/relationships" id="258" r:id="R1af03e3859e44148"/>
    <p:sldId xmlns:r="http://schemas.openxmlformats.org/officeDocument/2006/relationships" id="259" r:id="R70c1757ed730422d"/>
    <p:sldId xmlns:r="http://schemas.openxmlformats.org/officeDocument/2006/relationships" id="260" r:id="Racebbd6080a84bb8"/>
    <p:sldId xmlns:r="http://schemas.openxmlformats.org/officeDocument/2006/relationships" id="261" r:id="Rb30ebde1ae484622"/>
    <p:sldId xmlns:r="http://schemas.openxmlformats.org/officeDocument/2006/relationships" id="262" r:id="R6dc27525f3f74a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d7f2ec9554a21" /><Relationship Type="http://schemas.openxmlformats.org/officeDocument/2006/relationships/slide" Target="/ppt/slides/slide1.xml" Id="R2383579b65964580" /><Relationship Type="http://schemas.openxmlformats.org/officeDocument/2006/relationships/slide" Target="/ppt/slides/slide2.xml" Id="R0e1af8ac15ca41c7" /><Relationship Type="http://schemas.openxmlformats.org/officeDocument/2006/relationships/slide" Target="/ppt/slides/slide3.xml" Id="R1af03e3859e44148" /><Relationship Type="http://schemas.openxmlformats.org/officeDocument/2006/relationships/slide" Target="/ppt/slides/slide4.xml" Id="R70c1757ed730422d" /><Relationship Type="http://schemas.openxmlformats.org/officeDocument/2006/relationships/slide" Target="/ppt/slides/slide5.xml" Id="Racebbd6080a84bb8" /><Relationship Type="http://schemas.openxmlformats.org/officeDocument/2006/relationships/slide" Target="/ppt/slides/slide6.xml" Id="Rb30ebde1ae484622" /><Relationship Type="http://schemas.openxmlformats.org/officeDocument/2006/relationships/slide" Target="/ppt/slides/slide7.xml" Id="R6dc27525f3f74a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8e977f071245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7807c1c9d4cd8" /><Relationship Type="http://schemas.openxmlformats.org/officeDocument/2006/relationships/theme" Target="/ppt/slideMasters/theme/theme1.xml" Id="R01493e209dac4e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87807c1c9d4c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7430979e847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36cb984fa4f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67c96d7944b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c06a9818440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b4a64be4643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a1e2e0c4741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1b263f5c84e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17 026 441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 HELGE ANTTI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KRISTIAN HELDRUP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TROND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STEVEN ALAN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