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ddef4452e24b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2eadfef98c4ee4"/>
  </p:sldMasterIdLst>
  <p:sldIdLst>
    <p:sldId xmlns:r="http://schemas.openxmlformats.org/officeDocument/2006/relationships" id="256" r:id="Rac4f6900e51341f3"/>
    <p:sldId xmlns:r="http://schemas.openxmlformats.org/officeDocument/2006/relationships" id="257" r:id="R32348ccb9ea749cf"/>
    <p:sldId xmlns:r="http://schemas.openxmlformats.org/officeDocument/2006/relationships" id="258" r:id="Raaa1f40961994c30"/>
    <p:sldId xmlns:r="http://schemas.openxmlformats.org/officeDocument/2006/relationships" id="259" r:id="Rd52b74ed56794fcb"/>
    <p:sldId xmlns:r="http://schemas.openxmlformats.org/officeDocument/2006/relationships" id="260" r:id="R31544993b9974a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2eadfef98c4ee4" /><Relationship Type="http://schemas.openxmlformats.org/officeDocument/2006/relationships/slide" Target="/ppt/slides/slide1.xml" Id="Rac4f6900e51341f3" /><Relationship Type="http://schemas.openxmlformats.org/officeDocument/2006/relationships/slide" Target="/ppt/slides/slide2.xml" Id="R32348ccb9ea749cf" /><Relationship Type="http://schemas.openxmlformats.org/officeDocument/2006/relationships/slide" Target="/ppt/slides/slide3.xml" Id="Raaa1f40961994c30" /><Relationship Type="http://schemas.openxmlformats.org/officeDocument/2006/relationships/slide" Target="/ppt/slides/slide4.xml" Id="Rd52b74ed56794fcb" /><Relationship Type="http://schemas.openxmlformats.org/officeDocument/2006/relationships/slide" Target="/ppt/slides/slide5.xml" Id="R31544993b9974a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1608c8f09b45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60983f2954f43" /><Relationship Type="http://schemas.openxmlformats.org/officeDocument/2006/relationships/theme" Target="/ppt/slideMasters/theme/theme1.xml" Id="R3237d454197948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560983f2954f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bf9d7b4814f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ea9c025cf43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c63b8af2d4d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93f376d7b4c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0022347064e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GEIR PEDERSEN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PEDERSEN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GEIR PEDERSEN ble etablert [år] og holder til i Røyken.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PEDERSEN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PEDERSEN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PEDERSEN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Barlindveien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3440 Røyken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41 42 51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984 984 480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PEDERSEN</a:t>
            </a:r>
          </a:p>
        </p:txBody>
      </p:sp>
    </p:spTree>
  </p:cSld>
  <p:clrMapOvr>
    <a:masterClrMapping xmlns:a="http://schemas.openxmlformats.org/drawingml/2006/main"/>
  </p:clrMapOvr>
</p:sld>
</file>