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936610cc3342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4cbca77b341445a"/>
  </p:sldMasterIdLst>
  <p:sldIdLst>
    <p:sldId xmlns:r="http://schemas.openxmlformats.org/officeDocument/2006/relationships" id="256" r:id="R558c5a4a7aa84e93"/>
    <p:sldId xmlns:r="http://schemas.openxmlformats.org/officeDocument/2006/relationships" id="257" r:id="R0cdd5e55b9f54cdb"/>
    <p:sldId xmlns:r="http://schemas.openxmlformats.org/officeDocument/2006/relationships" id="258" r:id="Reb5941d986ea4c70"/>
    <p:sldId xmlns:r="http://schemas.openxmlformats.org/officeDocument/2006/relationships" id="259" r:id="Rbfc26583109b4ae3"/>
    <p:sldId xmlns:r="http://schemas.openxmlformats.org/officeDocument/2006/relationships" id="260" r:id="R17a53304334f49da"/>
    <p:sldId xmlns:r="http://schemas.openxmlformats.org/officeDocument/2006/relationships" id="261" r:id="R4467d912c0fa4324"/>
    <p:sldId xmlns:r="http://schemas.openxmlformats.org/officeDocument/2006/relationships" id="262" r:id="R499b5a6ca40249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cbca77b341445a" /><Relationship Type="http://schemas.openxmlformats.org/officeDocument/2006/relationships/slide" Target="/ppt/slides/slide1.xml" Id="R558c5a4a7aa84e93" /><Relationship Type="http://schemas.openxmlformats.org/officeDocument/2006/relationships/slide" Target="/ppt/slides/slide2.xml" Id="R0cdd5e55b9f54cdb" /><Relationship Type="http://schemas.openxmlformats.org/officeDocument/2006/relationships/slide" Target="/ppt/slides/slide3.xml" Id="Reb5941d986ea4c70" /><Relationship Type="http://schemas.openxmlformats.org/officeDocument/2006/relationships/slide" Target="/ppt/slides/slide4.xml" Id="Rbfc26583109b4ae3" /><Relationship Type="http://schemas.openxmlformats.org/officeDocument/2006/relationships/slide" Target="/ppt/slides/slide5.xml" Id="R17a53304334f49da" /><Relationship Type="http://schemas.openxmlformats.org/officeDocument/2006/relationships/slide" Target="/ppt/slides/slide6.xml" Id="R4467d912c0fa4324" /><Relationship Type="http://schemas.openxmlformats.org/officeDocument/2006/relationships/slide" Target="/ppt/slides/slide7.xml" Id="R499b5a6ca40249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29ba8b241f40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ac7081e95f4199" /><Relationship Type="http://schemas.openxmlformats.org/officeDocument/2006/relationships/theme" Target="/ppt/slideMasters/theme/theme1.xml" Id="R772ab6a682db4b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ac7081e95f41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f3815be40043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4cc6cf617046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e0e91ff9dd49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2b001db4304f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29a4100fdb4c3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adbc6ae415477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fe7fa40d0447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 RAAKEN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 RAAKEN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 RAAKEN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 RAAKEN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 RAAKEN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 RAAKEN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1 775 734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−238 400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−325 449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321 659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2 113 391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 RAAKEN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RAAKEN MARIUS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RAAKEN MORTEN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 RAAKEN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Leirvegen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7038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96 51 75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984 990 804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 RAAKEN AS</a:t>
            </a:r>
          </a:p>
        </p:txBody>
      </p:sp>
    </p:spTree>
  </p:cSld>
  <p:clrMapOvr>
    <a:masterClrMapping xmlns:a="http://schemas.openxmlformats.org/drawingml/2006/main"/>
  </p:clrMapOvr>
</p:sld>
</file>