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a484cb0d7a47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da16ccf5d84fd3"/>
  </p:sldMasterIdLst>
  <p:sldIdLst>
    <p:sldId xmlns:r="http://schemas.openxmlformats.org/officeDocument/2006/relationships" id="256" r:id="Re6885a1ae2cd4ffb"/>
    <p:sldId xmlns:r="http://schemas.openxmlformats.org/officeDocument/2006/relationships" id="257" r:id="R044acc9b7e8d4243"/>
    <p:sldId xmlns:r="http://schemas.openxmlformats.org/officeDocument/2006/relationships" id="258" r:id="Re2a625a7d88b4aa4"/>
    <p:sldId xmlns:r="http://schemas.openxmlformats.org/officeDocument/2006/relationships" id="259" r:id="R584728bcb0d24353"/>
    <p:sldId xmlns:r="http://schemas.openxmlformats.org/officeDocument/2006/relationships" id="260" r:id="Rd44c0349387843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da16ccf5d84fd3" /><Relationship Type="http://schemas.openxmlformats.org/officeDocument/2006/relationships/slide" Target="/ppt/slides/slide1.xml" Id="Re6885a1ae2cd4ffb" /><Relationship Type="http://schemas.openxmlformats.org/officeDocument/2006/relationships/slide" Target="/ppt/slides/slide2.xml" Id="R044acc9b7e8d4243" /><Relationship Type="http://schemas.openxmlformats.org/officeDocument/2006/relationships/slide" Target="/ppt/slides/slide3.xml" Id="Re2a625a7d88b4aa4" /><Relationship Type="http://schemas.openxmlformats.org/officeDocument/2006/relationships/slide" Target="/ppt/slides/slide4.xml" Id="R584728bcb0d24353" /><Relationship Type="http://schemas.openxmlformats.org/officeDocument/2006/relationships/slide" Target="/ppt/slides/slide5.xml" Id="Rd44c0349387843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ec3362b90645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ac18ec6b04d6e" /><Relationship Type="http://schemas.openxmlformats.org/officeDocument/2006/relationships/theme" Target="/ppt/slideMasters/theme/theme1.xml" Id="R51f14a73a37e42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aac18ec6b04d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e7d6b973346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241a1bf2844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e8e566ca147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84140565e4f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68cb331d644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AH AUFLEM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 AUFLEM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985 050 813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