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f5b1da6cea42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d3a91f02ab4de6"/>
  </p:sldMasterIdLst>
  <p:sldIdLst>
    <p:sldId xmlns:r="http://schemas.openxmlformats.org/officeDocument/2006/relationships" id="256" r:id="R679e9d399c9b4089"/>
    <p:sldId xmlns:r="http://schemas.openxmlformats.org/officeDocument/2006/relationships" id="257" r:id="Rb29057237dfc41dc"/>
    <p:sldId xmlns:r="http://schemas.openxmlformats.org/officeDocument/2006/relationships" id="258" r:id="R653890aacb0e407a"/>
    <p:sldId xmlns:r="http://schemas.openxmlformats.org/officeDocument/2006/relationships" id="259" r:id="Ra377b78997fb4b55"/>
    <p:sldId xmlns:r="http://schemas.openxmlformats.org/officeDocument/2006/relationships" id="260" r:id="R7705978cfecc4906"/>
    <p:sldId xmlns:r="http://schemas.openxmlformats.org/officeDocument/2006/relationships" id="261" r:id="R3b5078654b9548b9"/>
    <p:sldId xmlns:r="http://schemas.openxmlformats.org/officeDocument/2006/relationships" id="262" r:id="R3b1ee2982e2a40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3a91f02ab4de6" /><Relationship Type="http://schemas.openxmlformats.org/officeDocument/2006/relationships/slide" Target="/ppt/slides/slide1.xml" Id="R679e9d399c9b4089" /><Relationship Type="http://schemas.openxmlformats.org/officeDocument/2006/relationships/slide" Target="/ppt/slides/slide2.xml" Id="Rb29057237dfc41dc" /><Relationship Type="http://schemas.openxmlformats.org/officeDocument/2006/relationships/slide" Target="/ppt/slides/slide3.xml" Id="R653890aacb0e407a" /><Relationship Type="http://schemas.openxmlformats.org/officeDocument/2006/relationships/slide" Target="/ppt/slides/slide4.xml" Id="Ra377b78997fb4b55" /><Relationship Type="http://schemas.openxmlformats.org/officeDocument/2006/relationships/slide" Target="/ppt/slides/slide5.xml" Id="R7705978cfecc4906" /><Relationship Type="http://schemas.openxmlformats.org/officeDocument/2006/relationships/slide" Target="/ppt/slides/slide6.xml" Id="R3b5078654b9548b9" /><Relationship Type="http://schemas.openxmlformats.org/officeDocument/2006/relationships/slide" Target="/ppt/slides/slide7.xml" Id="R3b1ee2982e2a40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f921a2a6045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f1fb0d6794f7a" /><Relationship Type="http://schemas.openxmlformats.org/officeDocument/2006/relationships/theme" Target="/ppt/slideMasters/theme/theme1.xml" Id="R397eef8300e145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ff1fb0d6794f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1d578cccb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e9aad1f1740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7ead3210944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fcee3e7b54f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c792786bf45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1334db4c242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a3b26ee2549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 ELEKTRO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ELEKTRO HOLDING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7 612 753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1 686 810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10 152 335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BERGLI THOR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LISE BERGLI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ELEKTRO HOLDING AS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Thor Bergli, Kollen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62 32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post@smartelektro.no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www.smartelektro.no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985 145 229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ELEKTRO HOLDING AS</a:t>
            </a:r>
          </a:p>
        </p:txBody>
      </p:sp>
    </p:spTree>
  </p:cSld>
  <p:clrMapOvr>
    <a:masterClrMapping xmlns:a="http://schemas.openxmlformats.org/drawingml/2006/main"/>
  </p:clrMapOvr>
</p:sld>
</file>