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b2c9f022d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bfaee085604c54"/>
  </p:sldMasterIdLst>
  <p:sldIdLst>
    <p:sldId xmlns:r="http://schemas.openxmlformats.org/officeDocument/2006/relationships" id="256" r:id="Re7ada1e9a75e4e73"/>
    <p:sldId xmlns:r="http://schemas.openxmlformats.org/officeDocument/2006/relationships" id="257" r:id="Rfe0b5b7a43a04276"/>
    <p:sldId xmlns:r="http://schemas.openxmlformats.org/officeDocument/2006/relationships" id="258" r:id="R7a6b4cc5c3764351"/>
    <p:sldId xmlns:r="http://schemas.openxmlformats.org/officeDocument/2006/relationships" id="259" r:id="R5adc8a549c1f49d5"/>
    <p:sldId xmlns:r="http://schemas.openxmlformats.org/officeDocument/2006/relationships" id="260" r:id="R15af710f0f8f4b9c"/>
    <p:sldId xmlns:r="http://schemas.openxmlformats.org/officeDocument/2006/relationships" id="261" r:id="Re294ed634fea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faee085604c54" /><Relationship Type="http://schemas.openxmlformats.org/officeDocument/2006/relationships/slide" Target="/ppt/slides/slide1.xml" Id="Re7ada1e9a75e4e73" /><Relationship Type="http://schemas.openxmlformats.org/officeDocument/2006/relationships/slide" Target="/ppt/slides/slide2.xml" Id="Rfe0b5b7a43a04276" /><Relationship Type="http://schemas.openxmlformats.org/officeDocument/2006/relationships/slide" Target="/ppt/slides/slide3.xml" Id="R7a6b4cc5c3764351" /><Relationship Type="http://schemas.openxmlformats.org/officeDocument/2006/relationships/slide" Target="/ppt/slides/slide4.xml" Id="R5adc8a549c1f49d5" /><Relationship Type="http://schemas.openxmlformats.org/officeDocument/2006/relationships/slide" Target="/ppt/slides/slide5.xml" Id="R15af710f0f8f4b9c" /><Relationship Type="http://schemas.openxmlformats.org/officeDocument/2006/relationships/slide" Target="/ppt/slides/slide6.xml" Id="Re294ed634fea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6bb30ee32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160b8f29f4e54" /><Relationship Type="http://schemas.openxmlformats.org/officeDocument/2006/relationships/theme" Target="/ppt/slideMasters/theme/theme1.xml" Id="R79309f97d042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160b8f29f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57f12d66d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ecacb5dcf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9db56863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3a7c6a8c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1f5c8ba4e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187cbbd249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AUTOSENTER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AUTOSENTER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985 147 523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AUTOSENTER AS</a:t>
            </a:r>
          </a:p>
        </p:txBody>
      </p:sp>
    </p:spTree>
  </p:cSld>
  <p:clrMapOvr>
    <a:masterClrMapping xmlns:a="http://schemas.openxmlformats.org/drawingml/2006/main"/>
  </p:clrMapOvr>
</p:sld>
</file>