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106bdefaea45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ac22a66ca4e9d"/>
  </p:sldMasterIdLst>
  <p:sldIdLst>
    <p:sldId xmlns:r="http://schemas.openxmlformats.org/officeDocument/2006/relationships" id="256" r:id="Rd6223cbd4d704137"/>
    <p:sldId xmlns:r="http://schemas.openxmlformats.org/officeDocument/2006/relationships" id="257" r:id="Rc1bd9661567c47e6"/>
    <p:sldId xmlns:r="http://schemas.openxmlformats.org/officeDocument/2006/relationships" id="258" r:id="R6f648771f81e4000"/>
    <p:sldId xmlns:r="http://schemas.openxmlformats.org/officeDocument/2006/relationships" id="259" r:id="R24b2de8790204f4b"/>
    <p:sldId xmlns:r="http://schemas.openxmlformats.org/officeDocument/2006/relationships" id="260" r:id="Rb285a15effa84150"/>
    <p:sldId xmlns:r="http://schemas.openxmlformats.org/officeDocument/2006/relationships" id="261" r:id="Rb99af06999134a6c"/>
    <p:sldId xmlns:r="http://schemas.openxmlformats.org/officeDocument/2006/relationships" id="262" r:id="R5c91846506b945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ac22a66ca4e9d" /><Relationship Type="http://schemas.openxmlformats.org/officeDocument/2006/relationships/slide" Target="/ppt/slides/slide1.xml" Id="Rd6223cbd4d704137" /><Relationship Type="http://schemas.openxmlformats.org/officeDocument/2006/relationships/slide" Target="/ppt/slides/slide2.xml" Id="Rc1bd9661567c47e6" /><Relationship Type="http://schemas.openxmlformats.org/officeDocument/2006/relationships/slide" Target="/ppt/slides/slide3.xml" Id="R6f648771f81e4000" /><Relationship Type="http://schemas.openxmlformats.org/officeDocument/2006/relationships/slide" Target="/ppt/slides/slide4.xml" Id="R24b2de8790204f4b" /><Relationship Type="http://schemas.openxmlformats.org/officeDocument/2006/relationships/slide" Target="/ppt/slides/slide5.xml" Id="Rb285a15effa84150" /><Relationship Type="http://schemas.openxmlformats.org/officeDocument/2006/relationships/slide" Target="/ppt/slides/slide6.xml" Id="Rb99af06999134a6c" /><Relationship Type="http://schemas.openxmlformats.org/officeDocument/2006/relationships/slide" Target="/ppt/slides/slide7.xml" Id="R5c91846506b945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c640bd239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ccba558d14faf" /><Relationship Type="http://schemas.openxmlformats.org/officeDocument/2006/relationships/theme" Target="/ppt/slideMasters/theme/theme1.xml" Id="R38d82dc14efd4d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4ccba558d14f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671e15b3a46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6c17558fe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8995f26e743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5d176d7fe4d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5127f21884e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512232365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30f34da8d44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ANDRESEN OG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OG SØNN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28 526 244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3 274 520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16 016 390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ANDRESEN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ANDRESEN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13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post@andresenogsonn.no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