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7202b2bbe848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d02fe4c8c145c6"/>
  </p:sldMasterIdLst>
  <p:sldIdLst>
    <p:sldId xmlns:r="http://schemas.openxmlformats.org/officeDocument/2006/relationships" id="256" r:id="R39f909a793364a41"/>
    <p:sldId xmlns:r="http://schemas.openxmlformats.org/officeDocument/2006/relationships" id="257" r:id="R3c9a48af66804559"/>
    <p:sldId xmlns:r="http://schemas.openxmlformats.org/officeDocument/2006/relationships" id="258" r:id="R26a633aff09d4872"/>
    <p:sldId xmlns:r="http://schemas.openxmlformats.org/officeDocument/2006/relationships" id="259" r:id="R891c722ed87d4e2f"/>
    <p:sldId xmlns:r="http://schemas.openxmlformats.org/officeDocument/2006/relationships" id="260" r:id="Rc9ee20d6be2a46ab"/>
    <p:sldId xmlns:r="http://schemas.openxmlformats.org/officeDocument/2006/relationships" id="261" r:id="R29cf79a4ae2c4f67"/>
    <p:sldId xmlns:r="http://schemas.openxmlformats.org/officeDocument/2006/relationships" id="262" r:id="R5deb1eaec50345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02fe4c8c145c6" /><Relationship Type="http://schemas.openxmlformats.org/officeDocument/2006/relationships/slide" Target="/ppt/slides/slide1.xml" Id="R39f909a793364a41" /><Relationship Type="http://schemas.openxmlformats.org/officeDocument/2006/relationships/slide" Target="/ppt/slides/slide2.xml" Id="R3c9a48af66804559" /><Relationship Type="http://schemas.openxmlformats.org/officeDocument/2006/relationships/slide" Target="/ppt/slides/slide3.xml" Id="R26a633aff09d4872" /><Relationship Type="http://schemas.openxmlformats.org/officeDocument/2006/relationships/slide" Target="/ppt/slides/slide4.xml" Id="R891c722ed87d4e2f" /><Relationship Type="http://schemas.openxmlformats.org/officeDocument/2006/relationships/slide" Target="/ppt/slides/slide5.xml" Id="Rc9ee20d6be2a46ab" /><Relationship Type="http://schemas.openxmlformats.org/officeDocument/2006/relationships/slide" Target="/ppt/slides/slide6.xml" Id="R29cf79a4ae2c4f67" /><Relationship Type="http://schemas.openxmlformats.org/officeDocument/2006/relationships/slide" Target="/ppt/slides/slide7.xml" Id="R5deb1eaec50345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5de217b2b45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9c628154543cb" /><Relationship Type="http://schemas.openxmlformats.org/officeDocument/2006/relationships/theme" Target="/ppt/slideMasters/theme/theme1.xml" Id="Ra6ad7fa6358c4a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9c628154543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9fe964f1d4c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2253da3fb46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94fd423674f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800fff06349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d3ee999dd44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f5603c5c648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56c7614af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ANDRESEN OG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OG SØNN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28 526 244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3 954 997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3 274 520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5 367 780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16 016 390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JOHN ARNE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PATRICK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 allé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13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post@andresenogsonn.no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985 169 136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