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cf51fedaaf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b946cfc364ed2"/>
  </p:sldMasterIdLst>
  <p:sldIdLst>
    <p:sldId xmlns:r="http://schemas.openxmlformats.org/officeDocument/2006/relationships" id="256" r:id="R93fecc1f399348b7"/>
    <p:sldId xmlns:r="http://schemas.openxmlformats.org/officeDocument/2006/relationships" id="257" r:id="Rc75083e3f3ca454f"/>
    <p:sldId xmlns:r="http://schemas.openxmlformats.org/officeDocument/2006/relationships" id="258" r:id="Rd49f62dde5514b6c"/>
    <p:sldId xmlns:r="http://schemas.openxmlformats.org/officeDocument/2006/relationships" id="259" r:id="Re3f3e5f0b1464cb4"/>
    <p:sldId xmlns:r="http://schemas.openxmlformats.org/officeDocument/2006/relationships" id="260" r:id="R801e946a95974e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b946cfc364ed2" /><Relationship Type="http://schemas.openxmlformats.org/officeDocument/2006/relationships/slide" Target="/ppt/slides/slide1.xml" Id="R93fecc1f399348b7" /><Relationship Type="http://schemas.openxmlformats.org/officeDocument/2006/relationships/slide" Target="/ppt/slides/slide2.xml" Id="Rc75083e3f3ca454f" /><Relationship Type="http://schemas.openxmlformats.org/officeDocument/2006/relationships/slide" Target="/ppt/slides/slide3.xml" Id="Rd49f62dde5514b6c" /><Relationship Type="http://schemas.openxmlformats.org/officeDocument/2006/relationships/slide" Target="/ppt/slides/slide4.xml" Id="Re3f3e5f0b1464cb4" /><Relationship Type="http://schemas.openxmlformats.org/officeDocument/2006/relationships/slide" Target="/ppt/slides/slide5.xml" Id="R801e946a95974e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143c13324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8bff6ac4449a4" /><Relationship Type="http://schemas.openxmlformats.org/officeDocument/2006/relationships/theme" Target="/ppt/slideMasters/theme/theme1.xml" Id="R4fbbd11b4168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8bff6ac44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ec73c27f1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228a074a441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13dc4ef9e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0270710b045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26934bebd48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EIENDOM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EIENDOM ANS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Steinhuggervegen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61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post.raabblokk@c2i.net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985 174 776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