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606d26368847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77b9915439c45cd"/>
  </p:sldMasterIdLst>
  <p:sldIdLst>
    <p:sldId xmlns:r="http://schemas.openxmlformats.org/officeDocument/2006/relationships" id="256" r:id="Rbace28eaebef43d9"/>
    <p:sldId xmlns:r="http://schemas.openxmlformats.org/officeDocument/2006/relationships" id="257" r:id="Ra64d439a780b4e2d"/>
    <p:sldId xmlns:r="http://schemas.openxmlformats.org/officeDocument/2006/relationships" id="258" r:id="R1017f9a0cda74d96"/>
    <p:sldId xmlns:r="http://schemas.openxmlformats.org/officeDocument/2006/relationships" id="259" r:id="R6b6761c34e404a04"/>
    <p:sldId xmlns:r="http://schemas.openxmlformats.org/officeDocument/2006/relationships" id="260" r:id="Raef989a56bbf4147"/>
    <p:sldId xmlns:r="http://schemas.openxmlformats.org/officeDocument/2006/relationships" id="261" r:id="R094b125c61244e7e"/>
    <p:sldId xmlns:r="http://schemas.openxmlformats.org/officeDocument/2006/relationships" id="262" r:id="R902cbdfe1b0042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7b9915439c45cd" /><Relationship Type="http://schemas.openxmlformats.org/officeDocument/2006/relationships/slide" Target="/ppt/slides/slide1.xml" Id="Rbace28eaebef43d9" /><Relationship Type="http://schemas.openxmlformats.org/officeDocument/2006/relationships/slide" Target="/ppt/slides/slide2.xml" Id="Ra64d439a780b4e2d" /><Relationship Type="http://schemas.openxmlformats.org/officeDocument/2006/relationships/slide" Target="/ppt/slides/slide3.xml" Id="R1017f9a0cda74d96" /><Relationship Type="http://schemas.openxmlformats.org/officeDocument/2006/relationships/slide" Target="/ppt/slides/slide4.xml" Id="R6b6761c34e404a04" /><Relationship Type="http://schemas.openxmlformats.org/officeDocument/2006/relationships/slide" Target="/ppt/slides/slide5.xml" Id="Raef989a56bbf4147" /><Relationship Type="http://schemas.openxmlformats.org/officeDocument/2006/relationships/slide" Target="/ppt/slides/slide6.xml" Id="R094b125c61244e7e" /><Relationship Type="http://schemas.openxmlformats.org/officeDocument/2006/relationships/slide" Target="/ppt/slides/slide7.xml" Id="R902cbdfe1b0042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cd84eb59c840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187e1a38004d5a" /><Relationship Type="http://schemas.openxmlformats.org/officeDocument/2006/relationships/theme" Target="/ppt/slideMasters/theme/theme1.xml" Id="R6ff8cd114bf647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187e1a38004d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a686da2cc74a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d55bc50a214a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37507f82b549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d094957ba745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2e21861ffe4cd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8dfd35af77496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ec37823a3a43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DYRØ OG MOEN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DYRØ OG MOEN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DYRØ OG MOEN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DYRØ OG MOEN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DYRØ OG MOEN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DYRØ OG MOEN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48 475 256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7 903 473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6 238 038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5 607 794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21 029 312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DYRØ OG MOEN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DYRØ GUNNAR  –  26,0 %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MOEN LARS OLAV  –  26,0 %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BJØRGE MARIUS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KITTILSEN LARS  –  24,0 %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DYRØ OG MOEN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Drammensveien 130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32 74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post@dmarkitekter.no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www.dmarkitekter.no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985 175 608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DYRØ OG MOEN AS</a:t>
            </a:r>
          </a:p>
        </p:txBody>
      </p:sp>
    </p:spTree>
  </p:cSld>
  <p:clrMapOvr>
    <a:masterClrMapping xmlns:a="http://schemas.openxmlformats.org/drawingml/2006/main"/>
  </p:clrMapOvr>
</p:sld>
</file>