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84575993bf4a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e68f669a564c25"/>
  </p:sldMasterIdLst>
  <p:sldIdLst>
    <p:sldId xmlns:r="http://schemas.openxmlformats.org/officeDocument/2006/relationships" id="256" r:id="Ra6b4749cd88d4c76"/>
    <p:sldId xmlns:r="http://schemas.openxmlformats.org/officeDocument/2006/relationships" id="257" r:id="R0a82c191464d409c"/>
    <p:sldId xmlns:r="http://schemas.openxmlformats.org/officeDocument/2006/relationships" id="258" r:id="Raca1a82b505c4c1b"/>
    <p:sldId xmlns:r="http://schemas.openxmlformats.org/officeDocument/2006/relationships" id="259" r:id="R91a1294a7c40484a"/>
    <p:sldId xmlns:r="http://schemas.openxmlformats.org/officeDocument/2006/relationships" id="260" r:id="Rb7d20f6288924f10"/>
    <p:sldId xmlns:r="http://schemas.openxmlformats.org/officeDocument/2006/relationships" id="261" r:id="Rdb00265040f94abb"/>
    <p:sldId xmlns:r="http://schemas.openxmlformats.org/officeDocument/2006/relationships" id="262" r:id="R3264042d10d044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68f669a564c25" /><Relationship Type="http://schemas.openxmlformats.org/officeDocument/2006/relationships/slide" Target="/ppt/slides/slide1.xml" Id="Ra6b4749cd88d4c76" /><Relationship Type="http://schemas.openxmlformats.org/officeDocument/2006/relationships/slide" Target="/ppt/slides/slide2.xml" Id="R0a82c191464d409c" /><Relationship Type="http://schemas.openxmlformats.org/officeDocument/2006/relationships/slide" Target="/ppt/slides/slide3.xml" Id="Raca1a82b505c4c1b" /><Relationship Type="http://schemas.openxmlformats.org/officeDocument/2006/relationships/slide" Target="/ppt/slides/slide4.xml" Id="R91a1294a7c40484a" /><Relationship Type="http://schemas.openxmlformats.org/officeDocument/2006/relationships/slide" Target="/ppt/slides/slide5.xml" Id="Rb7d20f6288924f10" /><Relationship Type="http://schemas.openxmlformats.org/officeDocument/2006/relationships/slide" Target="/ppt/slides/slide6.xml" Id="Rdb00265040f94abb" /><Relationship Type="http://schemas.openxmlformats.org/officeDocument/2006/relationships/slide" Target="/ppt/slides/slide7.xml" Id="R3264042d10d044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a6e571a9f45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7995c27de47ff" /><Relationship Type="http://schemas.openxmlformats.org/officeDocument/2006/relationships/theme" Target="/ppt/slideMasters/theme/theme1.xml" Id="R6ba89d8734f140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77995c27de47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24bf4e49241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a9d62348143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ca77a65f1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ce96d8dd3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8acc8e7a44a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7d7cfa2b44a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7462092bd4e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ROSENFONN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ROSENFONN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ROSENFONN INVESTERING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ROSENFONN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ROSENFONN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ROSENFONN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112 750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282 458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ROSENFONN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LIDSHEIM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ROSENFONN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Munins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985 181 365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ROSENFONN INVESTERING AS</a:t>
            </a:r>
          </a:p>
        </p:txBody>
      </p:sp>
    </p:spTree>
  </p:cSld>
  <p:clrMapOvr>
    <a:masterClrMapping xmlns:a="http://schemas.openxmlformats.org/drawingml/2006/main"/>
  </p:clrMapOvr>
</p:sld>
</file>