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765421d8534f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da3f0634db4eb3"/>
  </p:sldMasterIdLst>
  <p:sldIdLst>
    <p:sldId xmlns:r="http://schemas.openxmlformats.org/officeDocument/2006/relationships" id="256" r:id="Re259b08059ae4b68"/>
    <p:sldId xmlns:r="http://schemas.openxmlformats.org/officeDocument/2006/relationships" id="257" r:id="R4746cbb00ffa4da2"/>
    <p:sldId xmlns:r="http://schemas.openxmlformats.org/officeDocument/2006/relationships" id="258" r:id="R517d11fccdf94655"/>
    <p:sldId xmlns:r="http://schemas.openxmlformats.org/officeDocument/2006/relationships" id="259" r:id="R3ee95f1f2f554992"/>
    <p:sldId xmlns:r="http://schemas.openxmlformats.org/officeDocument/2006/relationships" id="260" r:id="R932dd859d2ab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a3f0634db4eb3" /><Relationship Type="http://schemas.openxmlformats.org/officeDocument/2006/relationships/slide" Target="/ppt/slides/slide1.xml" Id="Re259b08059ae4b68" /><Relationship Type="http://schemas.openxmlformats.org/officeDocument/2006/relationships/slide" Target="/ppt/slides/slide2.xml" Id="R4746cbb00ffa4da2" /><Relationship Type="http://schemas.openxmlformats.org/officeDocument/2006/relationships/slide" Target="/ppt/slides/slide3.xml" Id="R517d11fccdf94655" /><Relationship Type="http://schemas.openxmlformats.org/officeDocument/2006/relationships/slide" Target="/ppt/slides/slide4.xml" Id="R3ee95f1f2f554992" /><Relationship Type="http://schemas.openxmlformats.org/officeDocument/2006/relationships/slide" Target="/ppt/slides/slide5.xml" Id="R932dd859d2ab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5a3d738284c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1148871b34779" /><Relationship Type="http://schemas.openxmlformats.org/officeDocument/2006/relationships/theme" Target="/ppt/slideMasters/theme/theme1.xml" Id="R840daf05d4034d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d1148871b3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aceeae4a541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b32e002104f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ab57b5bbf41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e06ddafde41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d2ea0409a4a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REDNINGSTJENESTE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REDNINGSTJENESTE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