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890d17809943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09a5b28c234e7c"/>
  </p:sldMasterIdLst>
  <p:sldIdLst>
    <p:sldId xmlns:r="http://schemas.openxmlformats.org/officeDocument/2006/relationships" id="256" r:id="R13e29882e4724439"/>
    <p:sldId xmlns:r="http://schemas.openxmlformats.org/officeDocument/2006/relationships" id="257" r:id="R5d56bb6615bf418e"/>
    <p:sldId xmlns:r="http://schemas.openxmlformats.org/officeDocument/2006/relationships" id="258" r:id="R520e09b0e0b84b8c"/>
    <p:sldId xmlns:r="http://schemas.openxmlformats.org/officeDocument/2006/relationships" id="259" r:id="Ra14d7ffd610f476c"/>
    <p:sldId xmlns:r="http://schemas.openxmlformats.org/officeDocument/2006/relationships" id="260" r:id="Reeedb3ed0d234609"/>
    <p:sldId xmlns:r="http://schemas.openxmlformats.org/officeDocument/2006/relationships" id="261" r:id="R2132eb8eb25348e3"/>
    <p:sldId xmlns:r="http://schemas.openxmlformats.org/officeDocument/2006/relationships" id="262" r:id="R325046c949554fd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09a5b28c234e7c" /><Relationship Type="http://schemas.openxmlformats.org/officeDocument/2006/relationships/slide" Target="/ppt/slides/slide1.xml" Id="R13e29882e4724439" /><Relationship Type="http://schemas.openxmlformats.org/officeDocument/2006/relationships/slide" Target="/ppt/slides/slide2.xml" Id="R5d56bb6615bf418e" /><Relationship Type="http://schemas.openxmlformats.org/officeDocument/2006/relationships/slide" Target="/ppt/slides/slide3.xml" Id="R520e09b0e0b84b8c" /><Relationship Type="http://schemas.openxmlformats.org/officeDocument/2006/relationships/slide" Target="/ppt/slides/slide4.xml" Id="Ra14d7ffd610f476c" /><Relationship Type="http://schemas.openxmlformats.org/officeDocument/2006/relationships/slide" Target="/ppt/slides/slide5.xml" Id="Reeedb3ed0d234609" /><Relationship Type="http://schemas.openxmlformats.org/officeDocument/2006/relationships/slide" Target="/ppt/slides/slide6.xml" Id="R2132eb8eb25348e3" /><Relationship Type="http://schemas.openxmlformats.org/officeDocument/2006/relationships/slide" Target="/ppt/slides/slide7.xml" Id="R325046c949554fd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e7e117df7845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539ac0d35f43bd" /><Relationship Type="http://schemas.openxmlformats.org/officeDocument/2006/relationships/theme" Target="/ppt/slideMasters/theme/theme1.xml" Id="Rc41dc37401694ce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539ac0d35f43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8a742f323946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615e8658be4f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7b78c4e1e545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62414713fc47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89c6f05be549e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2a81219b9042a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c2d5d9d2b84f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CROWE STAVANGER REVISJON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CROWE STAVANGER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CROWE STAVANGER REVISJON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CROWE STAVANGER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CROWE STAVANGER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CROWE STAVANGER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19 430 723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3 801 814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2 960 674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7 342 242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CROWE STAVANGER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TOGRO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HARD HOLDING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RISTU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GRØDEM TØNNES  –  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SÆTREVIK TERJE  –  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TUNHEIM RITA SYNNØVE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CROWE STAVANGER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Fabrikkveien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4033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63 62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985 182 736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CROWE STAVANGER REVISJON AS</a:t>
            </a:r>
          </a:p>
        </p:txBody>
      </p:sp>
    </p:spTree>
  </p:cSld>
  <p:clrMapOvr>
    <a:masterClrMapping xmlns:a="http://schemas.openxmlformats.org/drawingml/2006/main"/>
  </p:clrMapOvr>
</p:sld>
</file>