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295e2a6aac548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ee7124e30345ab"/>
  </p:sldMasterIdLst>
  <p:sldIdLst>
    <p:sldId xmlns:r="http://schemas.openxmlformats.org/officeDocument/2006/relationships" id="256" r:id="R748fbc0a69bc4c2f"/>
    <p:sldId xmlns:r="http://schemas.openxmlformats.org/officeDocument/2006/relationships" id="257" r:id="R9570bb288b674cde"/>
    <p:sldId xmlns:r="http://schemas.openxmlformats.org/officeDocument/2006/relationships" id="258" r:id="R313b6d6adbe14179"/>
    <p:sldId xmlns:r="http://schemas.openxmlformats.org/officeDocument/2006/relationships" id="259" r:id="Rb2812f7c1801407b"/>
    <p:sldId xmlns:r="http://schemas.openxmlformats.org/officeDocument/2006/relationships" id="260" r:id="R1160c1c1ab2f4983"/>
    <p:sldId xmlns:r="http://schemas.openxmlformats.org/officeDocument/2006/relationships" id="261" r:id="Rb3d0d8c18501419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e7124e30345ab" /><Relationship Type="http://schemas.openxmlformats.org/officeDocument/2006/relationships/slide" Target="/ppt/slides/slide1.xml" Id="R748fbc0a69bc4c2f" /><Relationship Type="http://schemas.openxmlformats.org/officeDocument/2006/relationships/slide" Target="/ppt/slides/slide2.xml" Id="R9570bb288b674cde" /><Relationship Type="http://schemas.openxmlformats.org/officeDocument/2006/relationships/slide" Target="/ppt/slides/slide3.xml" Id="R313b6d6adbe14179" /><Relationship Type="http://schemas.openxmlformats.org/officeDocument/2006/relationships/slide" Target="/ppt/slides/slide4.xml" Id="Rb2812f7c1801407b" /><Relationship Type="http://schemas.openxmlformats.org/officeDocument/2006/relationships/slide" Target="/ppt/slides/slide5.xml" Id="R1160c1c1ab2f4983" /><Relationship Type="http://schemas.openxmlformats.org/officeDocument/2006/relationships/slide" Target="/ppt/slides/slide6.xml" Id="Rb3d0d8c18501419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92dc4e70bf43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7f68b00e724f1a" /><Relationship Type="http://schemas.openxmlformats.org/officeDocument/2006/relationships/theme" Target="/ppt/slideMasters/theme/theme1.xml" Id="R29384650189641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07f68b00e724f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62aa9cfe094a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de87b81cc04b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35511bf015483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2e8a5b7004c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0fd484e7a46c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341ff9cbaa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TORE KVÆRNER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KVÆRNER AS ble etablert [år] og holder til i Jessheim.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KVÆRNER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2050 Jessheim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985 188 459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TORE KVÆRNER AS</a:t>
            </a:r>
          </a:p>
        </p:txBody>
      </p:sp>
    </p:spTree>
  </p:cSld>
  <p:clrMapOvr>
    <a:masterClrMapping xmlns:a="http://schemas.openxmlformats.org/drawingml/2006/main"/>
  </p:clrMapOvr>
</p:sld>
</file>