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3b27b3bedc4c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6315c0d01d4ea7"/>
  </p:sldMasterIdLst>
  <p:sldIdLst>
    <p:sldId xmlns:r="http://schemas.openxmlformats.org/officeDocument/2006/relationships" id="256" r:id="Rf269959f85d549c7"/>
    <p:sldId xmlns:r="http://schemas.openxmlformats.org/officeDocument/2006/relationships" id="257" r:id="R29b170025f4b489c"/>
    <p:sldId xmlns:r="http://schemas.openxmlformats.org/officeDocument/2006/relationships" id="258" r:id="R5d655894f2164a0a"/>
    <p:sldId xmlns:r="http://schemas.openxmlformats.org/officeDocument/2006/relationships" id="259" r:id="R08e6a3296fa34ca8"/>
    <p:sldId xmlns:r="http://schemas.openxmlformats.org/officeDocument/2006/relationships" id="260" r:id="R8a5dde42dfbb40c0"/>
    <p:sldId xmlns:r="http://schemas.openxmlformats.org/officeDocument/2006/relationships" id="261" r:id="R0e71fbf44e1e415a"/>
    <p:sldId xmlns:r="http://schemas.openxmlformats.org/officeDocument/2006/relationships" id="262" r:id="Ra411c2a0c6fd4f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315c0d01d4ea7" /><Relationship Type="http://schemas.openxmlformats.org/officeDocument/2006/relationships/slide" Target="/ppt/slides/slide1.xml" Id="Rf269959f85d549c7" /><Relationship Type="http://schemas.openxmlformats.org/officeDocument/2006/relationships/slide" Target="/ppt/slides/slide2.xml" Id="R29b170025f4b489c" /><Relationship Type="http://schemas.openxmlformats.org/officeDocument/2006/relationships/slide" Target="/ppt/slides/slide3.xml" Id="R5d655894f2164a0a" /><Relationship Type="http://schemas.openxmlformats.org/officeDocument/2006/relationships/slide" Target="/ppt/slides/slide4.xml" Id="R08e6a3296fa34ca8" /><Relationship Type="http://schemas.openxmlformats.org/officeDocument/2006/relationships/slide" Target="/ppt/slides/slide5.xml" Id="R8a5dde42dfbb40c0" /><Relationship Type="http://schemas.openxmlformats.org/officeDocument/2006/relationships/slide" Target="/ppt/slides/slide6.xml" Id="R0e71fbf44e1e415a" /><Relationship Type="http://schemas.openxmlformats.org/officeDocument/2006/relationships/slide" Target="/ppt/slides/slide7.xml" Id="Ra411c2a0c6fd4f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efc6ef6e94b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ee17c9ed44e3e" /><Relationship Type="http://schemas.openxmlformats.org/officeDocument/2006/relationships/theme" Target="/ppt/slideMasters/theme/theme1.xml" Id="R7d563048567b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2ee17c9ed44e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aab6c7b3d47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e7c55fe7f4e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87bda24a84d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628c2acbb42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32d43ed4a4d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4bfa413dc44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bcf2ab50b48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ATLANTER EIENDOM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516 286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8 645 049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10 698 579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SIGURD R K  –  58,0 %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TERJE MYSTER  –  42,0 %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Havnekvartalet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985 229 155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ATLANTER EIENDOM AS</a:t>
            </a:r>
          </a:p>
        </p:txBody>
      </p:sp>
    </p:spTree>
  </p:cSld>
  <p:clrMapOvr>
    <a:masterClrMapping xmlns:a="http://schemas.openxmlformats.org/drawingml/2006/main"/>
  </p:clrMapOvr>
</p:sld>
</file>