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95e78dc904b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d7574fdba4f60"/>
  </p:sldMasterIdLst>
  <p:sldIdLst>
    <p:sldId xmlns:r="http://schemas.openxmlformats.org/officeDocument/2006/relationships" id="256" r:id="Rc146d9acebd74a9c"/>
    <p:sldId xmlns:r="http://schemas.openxmlformats.org/officeDocument/2006/relationships" id="257" r:id="Ra14c30e223f44a0e"/>
    <p:sldId xmlns:r="http://schemas.openxmlformats.org/officeDocument/2006/relationships" id="258" r:id="R8db17d8958084c28"/>
    <p:sldId xmlns:r="http://schemas.openxmlformats.org/officeDocument/2006/relationships" id="259" r:id="R8f6d07fd301240f6"/>
    <p:sldId xmlns:r="http://schemas.openxmlformats.org/officeDocument/2006/relationships" id="260" r:id="Rb6ae8724824641a0"/>
    <p:sldId xmlns:r="http://schemas.openxmlformats.org/officeDocument/2006/relationships" id="261" r:id="R6788680999ca4651"/>
    <p:sldId xmlns:r="http://schemas.openxmlformats.org/officeDocument/2006/relationships" id="262" r:id="R9a98a7f067fa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d7574fdba4f60" /><Relationship Type="http://schemas.openxmlformats.org/officeDocument/2006/relationships/slide" Target="/ppt/slides/slide1.xml" Id="Rc146d9acebd74a9c" /><Relationship Type="http://schemas.openxmlformats.org/officeDocument/2006/relationships/slide" Target="/ppt/slides/slide2.xml" Id="Ra14c30e223f44a0e" /><Relationship Type="http://schemas.openxmlformats.org/officeDocument/2006/relationships/slide" Target="/ppt/slides/slide3.xml" Id="R8db17d8958084c28" /><Relationship Type="http://schemas.openxmlformats.org/officeDocument/2006/relationships/slide" Target="/ppt/slides/slide4.xml" Id="R8f6d07fd301240f6" /><Relationship Type="http://schemas.openxmlformats.org/officeDocument/2006/relationships/slide" Target="/ppt/slides/slide5.xml" Id="Rb6ae8724824641a0" /><Relationship Type="http://schemas.openxmlformats.org/officeDocument/2006/relationships/slide" Target="/ppt/slides/slide6.xml" Id="R6788680999ca4651" /><Relationship Type="http://schemas.openxmlformats.org/officeDocument/2006/relationships/slide" Target="/ppt/slides/slide7.xml" Id="R9a98a7f067fa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9c57a1598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866594ef84a41" /><Relationship Type="http://schemas.openxmlformats.org/officeDocument/2006/relationships/theme" Target="/ppt/slideMasters/theme/theme1.xml" Id="Re111391c04594a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9866594ef8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1c3e0e184a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f6b9c9cac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d1d042ed749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26a323f62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ea636cce243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5a543b00244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147982daf4d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2TAL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2TAL ELEKTRO AS ble etablert [år] og holder til i Lærdal.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23 425 152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5 550 188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11 782 553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INSTALLASJON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Hansegardsvegen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6887 Lærdal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post@lis-as.no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985 233 632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2TAL ELEKTRO AS</a:t>
            </a:r>
          </a:p>
        </p:txBody>
      </p:sp>
    </p:spTree>
  </p:cSld>
  <p:clrMapOvr>
    <a:masterClrMapping xmlns:a="http://schemas.openxmlformats.org/drawingml/2006/main"/>
  </p:clrMapOvr>
</p:sld>
</file>