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de137bc7b345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bacea768534c11"/>
  </p:sldMasterIdLst>
  <p:sldIdLst>
    <p:sldId xmlns:r="http://schemas.openxmlformats.org/officeDocument/2006/relationships" id="256" r:id="Ra8383776f6124a15"/>
    <p:sldId xmlns:r="http://schemas.openxmlformats.org/officeDocument/2006/relationships" id="257" r:id="R18a886ac43ed44f9"/>
    <p:sldId xmlns:r="http://schemas.openxmlformats.org/officeDocument/2006/relationships" id="258" r:id="Re7818eb6d9ad4813"/>
    <p:sldId xmlns:r="http://schemas.openxmlformats.org/officeDocument/2006/relationships" id="259" r:id="R3931a70e1081452a"/>
    <p:sldId xmlns:r="http://schemas.openxmlformats.org/officeDocument/2006/relationships" id="260" r:id="Rc7da5d411bed41a3"/>
    <p:sldId xmlns:r="http://schemas.openxmlformats.org/officeDocument/2006/relationships" id="261" r:id="Rb985454f79ef47fa"/>
    <p:sldId xmlns:r="http://schemas.openxmlformats.org/officeDocument/2006/relationships" id="262" r:id="Rb54f444b672d4d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acea768534c11" /><Relationship Type="http://schemas.openxmlformats.org/officeDocument/2006/relationships/slide" Target="/ppt/slides/slide1.xml" Id="Ra8383776f6124a15" /><Relationship Type="http://schemas.openxmlformats.org/officeDocument/2006/relationships/slide" Target="/ppt/slides/slide2.xml" Id="R18a886ac43ed44f9" /><Relationship Type="http://schemas.openxmlformats.org/officeDocument/2006/relationships/slide" Target="/ppt/slides/slide3.xml" Id="Re7818eb6d9ad4813" /><Relationship Type="http://schemas.openxmlformats.org/officeDocument/2006/relationships/slide" Target="/ppt/slides/slide4.xml" Id="R3931a70e1081452a" /><Relationship Type="http://schemas.openxmlformats.org/officeDocument/2006/relationships/slide" Target="/ppt/slides/slide5.xml" Id="Rc7da5d411bed41a3" /><Relationship Type="http://schemas.openxmlformats.org/officeDocument/2006/relationships/slide" Target="/ppt/slides/slide6.xml" Id="Rb985454f79ef47fa" /><Relationship Type="http://schemas.openxmlformats.org/officeDocument/2006/relationships/slide" Target="/ppt/slides/slide7.xml" Id="Rb54f444b672d4d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3ad530451348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ec46add6a4ed0" /><Relationship Type="http://schemas.openxmlformats.org/officeDocument/2006/relationships/theme" Target="/ppt/slideMasters/theme/theme1.xml" Id="Rd44e1434ba68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1ec46add6a4e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b7eb4b0894f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0fa9f1f38b48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8333837884f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85d62449c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cefe0c87b40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8166c02634c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fb50fb44e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