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6fb7f90478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4c437db42499a"/>
  </p:sldMasterIdLst>
  <p:sldIdLst>
    <p:sldId xmlns:r="http://schemas.openxmlformats.org/officeDocument/2006/relationships" id="256" r:id="Rf3c517d9758442b2"/>
    <p:sldId xmlns:r="http://schemas.openxmlformats.org/officeDocument/2006/relationships" id="257" r:id="R511889660b7f4d34"/>
    <p:sldId xmlns:r="http://schemas.openxmlformats.org/officeDocument/2006/relationships" id="258" r:id="Ra48f169195cf42ae"/>
    <p:sldId xmlns:r="http://schemas.openxmlformats.org/officeDocument/2006/relationships" id="259" r:id="R205b38b1cca44859"/>
    <p:sldId xmlns:r="http://schemas.openxmlformats.org/officeDocument/2006/relationships" id="260" r:id="R7a914a5fd6494d65"/>
    <p:sldId xmlns:r="http://schemas.openxmlformats.org/officeDocument/2006/relationships" id="261" r:id="R5aa4a80fafb8442d"/>
    <p:sldId xmlns:r="http://schemas.openxmlformats.org/officeDocument/2006/relationships" id="262" r:id="R6bd7fb372ef147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4c437db42499a" /><Relationship Type="http://schemas.openxmlformats.org/officeDocument/2006/relationships/slide" Target="/ppt/slides/slide1.xml" Id="Rf3c517d9758442b2" /><Relationship Type="http://schemas.openxmlformats.org/officeDocument/2006/relationships/slide" Target="/ppt/slides/slide2.xml" Id="R511889660b7f4d34" /><Relationship Type="http://schemas.openxmlformats.org/officeDocument/2006/relationships/slide" Target="/ppt/slides/slide3.xml" Id="Ra48f169195cf42ae" /><Relationship Type="http://schemas.openxmlformats.org/officeDocument/2006/relationships/slide" Target="/ppt/slides/slide4.xml" Id="R205b38b1cca44859" /><Relationship Type="http://schemas.openxmlformats.org/officeDocument/2006/relationships/slide" Target="/ppt/slides/slide5.xml" Id="R7a914a5fd6494d65" /><Relationship Type="http://schemas.openxmlformats.org/officeDocument/2006/relationships/slide" Target="/ppt/slides/slide6.xml" Id="R5aa4a80fafb8442d" /><Relationship Type="http://schemas.openxmlformats.org/officeDocument/2006/relationships/slide" Target="/ppt/slides/slide7.xml" Id="R6bd7fb372ef147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30f2b2e9b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ed1d884dc423c" /><Relationship Type="http://schemas.openxmlformats.org/officeDocument/2006/relationships/theme" Target="/ppt/slideMasters/theme/theme1.xml" Id="Ra3418df7d431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ed1d884dc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377ceb726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f04cfefce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d6fb3e005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9c2d676b5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f7cb072044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02b50a8444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c8ed6456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