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21717ab569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1d1972f65c47cc"/>
  </p:sldMasterIdLst>
  <p:sldIdLst>
    <p:sldId xmlns:r="http://schemas.openxmlformats.org/officeDocument/2006/relationships" id="256" r:id="Rebfa6061164e4ace"/>
    <p:sldId xmlns:r="http://schemas.openxmlformats.org/officeDocument/2006/relationships" id="257" r:id="R6a474be0bf0047f8"/>
    <p:sldId xmlns:r="http://schemas.openxmlformats.org/officeDocument/2006/relationships" id="258" r:id="Ra50b549b69ab424c"/>
    <p:sldId xmlns:r="http://schemas.openxmlformats.org/officeDocument/2006/relationships" id="259" r:id="Rcbca99c522b146af"/>
    <p:sldId xmlns:r="http://schemas.openxmlformats.org/officeDocument/2006/relationships" id="260" r:id="R394f9cb16f604e36"/>
    <p:sldId xmlns:r="http://schemas.openxmlformats.org/officeDocument/2006/relationships" id="261" r:id="Rb592b701e76c4347"/>
    <p:sldId xmlns:r="http://schemas.openxmlformats.org/officeDocument/2006/relationships" id="262" r:id="R1c054511d6b44a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d1972f65c47cc" /><Relationship Type="http://schemas.openxmlformats.org/officeDocument/2006/relationships/slide" Target="/ppt/slides/slide1.xml" Id="Rebfa6061164e4ace" /><Relationship Type="http://schemas.openxmlformats.org/officeDocument/2006/relationships/slide" Target="/ppt/slides/slide2.xml" Id="R6a474be0bf0047f8" /><Relationship Type="http://schemas.openxmlformats.org/officeDocument/2006/relationships/slide" Target="/ppt/slides/slide3.xml" Id="Ra50b549b69ab424c" /><Relationship Type="http://schemas.openxmlformats.org/officeDocument/2006/relationships/slide" Target="/ppt/slides/slide4.xml" Id="Rcbca99c522b146af" /><Relationship Type="http://schemas.openxmlformats.org/officeDocument/2006/relationships/slide" Target="/ppt/slides/slide5.xml" Id="R394f9cb16f604e36" /><Relationship Type="http://schemas.openxmlformats.org/officeDocument/2006/relationships/slide" Target="/ppt/slides/slide6.xml" Id="Rb592b701e76c4347" /><Relationship Type="http://schemas.openxmlformats.org/officeDocument/2006/relationships/slide" Target="/ppt/slides/slide7.xml" Id="R1c054511d6b44a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60473e7b0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577d6a71945a5" /><Relationship Type="http://schemas.openxmlformats.org/officeDocument/2006/relationships/theme" Target="/ppt/slideMasters/theme/theme1.xml" Id="R23d397bdaed64e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c577d6a719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860000c6c40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5c0faee71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4a0259e76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c485b45444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673f380f0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90224c0064e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44a5e15c243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LANDBRUKSSAMVIRKE SERVICEKONTOR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SERVICEKONTOR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23 780 167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2 617 202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2 173 617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8 116 975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LANDBRUKSSAMVIRKE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985 265 739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LANDBRUKSSAMVIRKE SERVICEKONTOR AS</a:t>
            </a:r>
          </a:p>
        </p:txBody>
      </p:sp>
    </p:spTree>
  </p:cSld>
  <p:clrMapOvr>
    <a:masterClrMapping xmlns:a="http://schemas.openxmlformats.org/drawingml/2006/main"/>
  </p:clrMapOvr>
</p:sld>
</file>