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e17687cdd24b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18182eb998442a"/>
  </p:sldMasterIdLst>
  <p:sldIdLst>
    <p:sldId xmlns:r="http://schemas.openxmlformats.org/officeDocument/2006/relationships" id="256" r:id="R961fe049477e476f"/>
    <p:sldId xmlns:r="http://schemas.openxmlformats.org/officeDocument/2006/relationships" id="257" r:id="R3b12e89c1d0c4b0a"/>
    <p:sldId xmlns:r="http://schemas.openxmlformats.org/officeDocument/2006/relationships" id="258" r:id="R008e8fde554c42e1"/>
    <p:sldId xmlns:r="http://schemas.openxmlformats.org/officeDocument/2006/relationships" id="259" r:id="R8403317ca26f421b"/>
    <p:sldId xmlns:r="http://schemas.openxmlformats.org/officeDocument/2006/relationships" id="260" r:id="R03d79fdde5354423"/>
    <p:sldId xmlns:r="http://schemas.openxmlformats.org/officeDocument/2006/relationships" id="261" r:id="Rff9ed6b88c1c416f"/>
    <p:sldId xmlns:r="http://schemas.openxmlformats.org/officeDocument/2006/relationships" id="262" r:id="Ra089590a94e04c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18182eb998442a" /><Relationship Type="http://schemas.openxmlformats.org/officeDocument/2006/relationships/slide" Target="/ppt/slides/slide1.xml" Id="R961fe049477e476f" /><Relationship Type="http://schemas.openxmlformats.org/officeDocument/2006/relationships/slide" Target="/ppt/slides/slide2.xml" Id="R3b12e89c1d0c4b0a" /><Relationship Type="http://schemas.openxmlformats.org/officeDocument/2006/relationships/slide" Target="/ppt/slides/slide3.xml" Id="R008e8fde554c42e1" /><Relationship Type="http://schemas.openxmlformats.org/officeDocument/2006/relationships/slide" Target="/ppt/slides/slide4.xml" Id="R8403317ca26f421b" /><Relationship Type="http://schemas.openxmlformats.org/officeDocument/2006/relationships/slide" Target="/ppt/slides/slide5.xml" Id="R03d79fdde5354423" /><Relationship Type="http://schemas.openxmlformats.org/officeDocument/2006/relationships/slide" Target="/ppt/slides/slide6.xml" Id="Rff9ed6b88c1c416f" /><Relationship Type="http://schemas.openxmlformats.org/officeDocument/2006/relationships/slide" Target="/ppt/slides/slide7.xml" Id="Ra089590a94e04c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834caa042048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10fb785d8742f2" /><Relationship Type="http://schemas.openxmlformats.org/officeDocument/2006/relationships/theme" Target="/ppt/slideMasters/theme/theme1.xml" Id="R1ccd6631fd5848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10fb785d8742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a98739f57f4f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b607a6d0ee43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bf03f2f14f44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628a304f824e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c0646597cd40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8bd428033243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ecf79ebc2f4d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KRISTIANSAND SPECSAVERS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KRISTIANSAND SPECSAVERS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18 094 300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2 122 981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1 651 415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895 084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6 699 752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NORWAY SPECSAVERS LTD  –  50,2 %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HEITMANN LINN E EEK  –  24,9 %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TORJESEN ASTRID EMILIE B  –  24,9 %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Markens gate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4612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985 269 513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