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9d89efc20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4196feecc4396"/>
  </p:sldMasterIdLst>
  <p:sldIdLst>
    <p:sldId xmlns:r="http://schemas.openxmlformats.org/officeDocument/2006/relationships" id="256" r:id="R4f62695626fb439e"/>
    <p:sldId xmlns:r="http://schemas.openxmlformats.org/officeDocument/2006/relationships" id="257" r:id="Rd9130eafa54b49a5"/>
    <p:sldId xmlns:r="http://schemas.openxmlformats.org/officeDocument/2006/relationships" id="258" r:id="R768107bfd3a54677"/>
    <p:sldId xmlns:r="http://schemas.openxmlformats.org/officeDocument/2006/relationships" id="259" r:id="R2951948e5efd4000"/>
    <p:sldId xmlns:r="http://schemas.openxmlformats.org/officeDocument/2006/relationships" id="260" r:id="R4cadd866a37a45b4"/>
    <p:sldId xmlns:r="http://schemas.openxmlformats.org/officeDocument/2006/relationships" id="261" r:id="R70a85dd9def3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4196feecc4396" /><Relationship Type="http://schemas.openxmlformats.org/officeDocument/2006/relationships/slide" Target="/ppt/slides/slide1.xml" Id="R4f62695626fb439e" /><Relationship Type="http://schemas.openxmlformats.org/officeDocument/2006/relationships/slide" Target="/ppt/slides/slide2.xml" Id="Rd9130eafa54b49a5" /><Relationship Type="http://schemas.openxmlformats.org/officeDocument/2006/relationships/slide" Target="/ppt/slides/slide3.xml" Id="R768107bfd3a54677" /><Relationship Type="http://schemas.openxmlformats.org/officeDocument/2006/relationships/slide" Target="/ppt/slides/slide4.xml" Id="R2951948e5efd4000" /><Relationship Type="http://schemas.openxmlformats.org/officeDocument/2006/relationships/slide" Target="/ppt/slides/slide5.xml" Id="R4cadd866a37a45b4" /><Relationship Type="http://schemas.openxmlformats.org/officeDocument/2006/relationships/slide" Target="/ppt/slides/slide6.xml" Id="R70a85dd9def3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e98765e11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081302b84db5" /><Relationship Type="http://schemas.openxmlformats.org/officeDocument/2006/relationships/theme" Target="/ppt/slideMasters/theme/theme1.xml" Id="R612849867424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d7081302b8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47ce08cab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a60664133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0ee24ecc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03595927e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f7a50ce3941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4c9f2f247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LOFOTLAM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LOFOTLAM SA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4 335 956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lofoten@lfr.no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985 270 791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