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b5205ea84e4b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9242e0bb3d43b1"/>
  </p:sldMasterIdLst>
  <p:sldIdLst>
    <p:sldId xmlns:r="http://schemas.openxmlformats.org/officeDocument/2006/relationships" id="256" r:id="Rde6ebd5c915946b8"/>
    <p:sldId xmlns:r="http://schemas.openxmlformats.org/officeDocument/2006/relationships" id="257" r:id="R32665616b6c94b4d"/>
    <p:sldId xmlns:r="http://schemas.openxmlformats.org/officeDocument/2006/relationships" id="258" r:id="Rd63c12b1e3e348c0"/>
    <p:sldId xmlns:r="http://schemas.openxmlformats.org/officeDocument/2006/relationships" id="259" r:id="R30208ce6462f48ef"/>
    <p:sldId xmlns:r="http://schemas.openxmlformats.org/officeDocument/2006/relationships" id="260" r:id="R31adf60938b04672"/>
    <p:sldId xmlns:r="http://schemas.openxmlformats.org/officeDocument/2006/relationships" id="261" r:id="R3516ace5bfd24a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9242e0bb3d43b1" /><Relationship Type="http://schemas.openxmlformats.org/officeDocument/2006/relationships/slide" Target="/ppt/slides/slide1.xml" Id="Rde6ebd5c915946b8" /><Relationship Type="http://schemas.openxmlformats.org/officeDocument/2006/relationships/slide" Target="/ppt/slides/slide2.xml" Id="R32665616b6c94b4d" /><Relationship Type="http://schemas.openxmlformats.org/officeDocument/2006/relationships/slide" Target="/ppt/slides/slide3.xml" Id="Rd63c12b1e3e348c0" /><Relationship Type="http://schemas.openxmlformats.org/officeDocument/2006/relationships/slide" Target="/ppt/slides/slide4.xml" Id="R30208ce6462f48ef" /><Relationship Type="http://schemas.openxmlformats.org/officeDocument/2006/relationships/slide" Target="/ppt/slides/slide5.xml" Id="R31adf60938b04672" /><Relationship Type="http://schemas.openxmlformats.org/officeDocument/2006/relationships/slide" Target="/ppt/slides/slide6.xml" Id="R3516ace5bfd24a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79e71b8d8b46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d3a73223c4146" /><Relationship Type="http://schemas.openxmlformats.org/officeDocument/2006/relationships/theme" Target="/ppt/slideMasters/theme/theme1.xml" Id="R268c7dc95c084f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ad3a73223c41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fc0c9287e49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9fa6f8f7940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3e0d0f5bb4d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a67ff640744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390166da141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6bf1bdfbf4a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ØREN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ØREN UTVIKLING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JOHAN ØREN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OPSETH ØREN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Bjerkealléen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www.parium.no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985 276 455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