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647eb1b9ea4f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3f727958d34e87"/>
  </p:sldMasterIdLst>
  <p:sldIdLst>
    <p:sldId xmlns:r="http://schemas.openxmlformats.org/officeDocument/2006/relationships" id="256" r:id="R94add07d009d4dbb"/>
    <p:sldId xmlns:r="http://schemas.openxmlformats.org/officeDocument/2006/relationships" id="257" r:id="R65db4abd8f0945e6"/>
    <p:sldId xmlns:r="http://schemas.openxmlformats.org/officeDocument/2006/relationships" id="258" r:id="R98399ee236414b9e"/>
    <p:sldId xmlns:r="http://schemas.openxmlformats.org/officeDocument/2006/relationships" id="259" r:id="Rc6f306a274ea4d85"/>
    <p:sldId xmlns:r="http://schemas.openxmlformats.org/officeDocument/2006/relationships" id="260" r:id="Rd4cd626901b8406c"/>
    <p:sldId xmlns:r="http://schemas.openxmlformats.org/officeDocument/2006/relationships" id="261" r:id="Ra3283a11a8974f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3f727958d34e87" /><Relationship Type="http://schemas.openxmlformats.org/officeDocument/2006/relationships/slide" Target="/ppt/slides/slide1.xml" Id="R94add07d009d4dbb" /><Relationship Type="http://schemas.openxmlformats.org/officeDocument/2006/relationships/slide" Target="/ppt/slides/slide2.xml" Id="R65db4abd8f0945e6" /><Relationship Type="http://schemas.openxmlformats.org/officeDocument/2006/relationships/slide" Target="/ppt/slides/slide3.xml" Id="R98399ee236414b9e" /><Relationship Type="http://schemas.openxmlformats.org/officeDocument/2006/relationships/slide" Target="/ppt/slides/slide4.xml" Id="Rc6f306a274ea4d85" /><Relationship Type="http://schemas.openxmlformats.org/officeDocument/2006/relationships/slide" Target="/ppt/slides/slide5.xml" Id="Rd4cd626901b8406c" /><Relationship Type="http://schemas.openxmlformats.org/officeDocument/2006/relationships/slide" Target="/ppt/slides/slide6.xml" Id="Ra3283a11a8974f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7a6d20efc947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e6f202d2954743" /><Relationship Type="http://schemas.openxmlformats.org/officeDocument/2006/relationships/theme" Target="/ppt/slideMasters/theme/theme1.xml" Id="Re45b0eec298541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e6f202d29547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7afc3809a747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eb535caa54b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2d30a5174041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5cadd1c3940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0553603e024f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21954df574a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PROTECTOR FORSIKRING ASA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PROTECTOR FORSIKRING ASA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 aksjonærer  –  29,4 %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AWC AS  –  13,4 %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STENSHAGEN INVEST AS  –  9,1 %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CITIBANK EUROPE PLC  –  5,4 %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 ODIN NORDEN  –  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ALFRED BERG GAMBAK  –  4,7 %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Filipstad brygge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13 17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servicedesk@protectorforsikring.no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www.protectorforsikring.no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985 279 721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