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a506f90c9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3c64bac7f4791"/>
  </p:sldMasterIdLst>
  <p:sldIdLst>
    <p:sldId xmlns:r="http://schemas.openxmlformats.org/officeDocument/2006/relationships" id="256" r:id="R66e245541e464726"/>
    <p:sldId xmlns:r="http://schemas.openxmlformats.org/officeDocument/2006/relationships" id="257" r:id="R83da227ecd35407c"/>
    <p:sldId xmlns:r="http://schemas.openxmlformats.org/officeDocument/2006/relationships" id="258" r:id="R3334eafa9ac7433c"/>
    <p:sldId xmlns:r="http://schemas.openxmlformats.org/officeDocument/2006/relationships" id="259" r:id="Ra55cbac4e4d84f61"/>
    <p:sldId xmlns:r="http://schemas.openxmlformats.org/officeDocument/2006/relationships" id="260" r:id="R8e0857122520484c"/>
    <p:sldId xmlns:r="http://schemas.openxmlformats.org/officeDocument/2006/relationships" id="261" r:id="R8070525262a84f45"/>
    <p:sldId xmlns:r="http://schemas.openxmlformats.org/officeDocument/2006/relationships" id="262" r:id="Rd9aefbcc6fab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3c64bac7f4791" /><Relationship Type="http://schemas.openxmlformats.org/officeDocument/2006/relationships/slide" Target="/ppt/slides/slide1.xml" Id="R66e245541e464726" /><Relationship Type="http://schemas.openxmlformats.org/officeDocument/2006/relationships/slide" Target="/ppt/slides/slide2.xml" Id="R83da227ecd35407c" /><Relationship Type="http://schemas.openxmlformats.org/officeDocument/2006/relationships/slide" Target="/ppt/slides/slide3.xml" Id="R3334eafa9ac7433c" /><Relationship Type="http://schemas.openxmlformats.org/officeDocument/2006/relationships/slide" Target="/ppt/slides/slide4.xml" Id="Ra55cbac4e4d84f61" /><Relationship Type="http://schemas.openxmlformats.org/officeDocument/2006/relationships/slide" Target="/ppt/slides/slide5.xml" Id="R8e0857122520484c" /><Relationship Type="http://schemas.openxmlformats.org/officeDocument/2006/relationships/slide" Target="/ppt/slides/slide6.xml" Id="R8070525262a84f45" /><Relationship Type="http://schemas.openxmlformats.org/officeDocument/2006/relationships/slide" Target="/ppt/slides/slide7.xml" Id="Rd9aefbcc6fab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c9a32eca6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4d6805b94d67" /><Relationship Type="http://schemas.openxmlformats.org/officeDocument/2006/relationships/theme" Target="/ppt/slideMasters/theme/theme1.xml" Id="R2abfb2cf8eee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264d6805b9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e6cf796649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4b25c208147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863807a81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49c3a197d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94151b31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b8fcbbb5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498b3a63246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