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53e6b08e5140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e32ebcfdd04faa"/>
  </p:sldMasterIdLst>
  <p:sldIdLst>
    <p:sldId xmlns:r="http://schemas.openxmlformats.org/officeDocument/2006/relationships" id="256" r:id="Re39663c48a1d4432"/>
    <p:sldId xmlns:r="http://schemas.openxmlformats.org/officeDocument/2006/relationships" id="257" r:id="Rd99c611454154519"/>
    <p:sldId xmlns:r="http://schemas.openxmlformats.org/officeDocument/2006/relationships" id="258" r:id="Rf02eda320892494e"/>
    <p:sldId xmlns:r="http://schemas.openxmlformats.org/officeDocument/2006/relationships" id="259" r:id="R562177cd508f4abe"/>
    <p:sldId xmlns:r="http://schemas.openxmlformats.org/officeDocument/2006/relationships" id="260" r:id="Rf814baa6063646c0"/>
    <p:sldId xmlns:r="http://schemas.openxmlformats.org/officeDocument/2006/relationships" id="261" r:id="Rc5f7225535414332"/>
    <p:sldId xmlns:r="http://schemas.openxmlformats.org/officeDocument/2006/relationships" id="262" r:id="R059cffd9984e4e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e32ebcfdd04faa" /><Relationship Type="http://schemas.openxmlformats.org/officeDocument/2006/relationships/slide" Target="/ppt/slides/slide1.xml" Id="Re39663c48a1d4432" /><Relationship Type="http://schemas.openxmlformats.org/officeDocument/2006/relationships/slide" Target="/ppt/slides/slide2.xml" Id="Rd99c611454154519" /><Relationship Type="http://schemas.openxmlformats.org/officeDocument/2006/relationships/slide" Target="/ppt/slides/slide3.xml" Id="Rf02eda320892494e" /><Relationship Type="http://schemas.openxmlformats.org/officeDocument/2006/relationships/slide" Target="/ppt/slides/slide4.xml" Id="R562177cd508f4abe" /><Relationship Type="http://schemas.openxmlformats.org/officeDocument/2006/relationships/slide" Target="/ppt/slides/slide5.xml" Id="Rf814baa6063646c0" /><Relationship Type="http://schemas.openxmlformats.org/officeDocument/2006/relationships/slide" Target="/ppt/slides/slide6.xml" Id="Rc5f7225535414332" /><Relationship Type="http://schemas.openxmlformats.org/officeDocument/2006/relationships/slide" Target="/ppt/slides/slide7.xml" Id="R059cffd9984e4e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5931fa63dd4c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fa0304b46441b" /><Relationship Type="http://schemas.openxmlformats.org/officeDocument/2006/relationships/theme" Target="/ppt/slideMasters/theme/theme1.xml" Id="Rb499fe1bd6384f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cfa0304b4644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6fc3cbdcd4f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bc2db866841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995736e504f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6b52eb20d45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00efcd22844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4d2c6780640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340a4f96340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DALA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 ØKONOMI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8 902 854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853 935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716 085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1 022 013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3 008 911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FEIRING BØRGE  –  32,6 %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VENNESTRØM STIG ALDOR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MANGSET EVA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NYBAKKEN METTE  –  15,2 %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STRØMSØYEN BRITT HANNE  –  15,2 %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Strandsagvegen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2383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firmapost@dalaokonomi.no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www.sagakl.no/vaare-kontorer/innlandet/dala-oekonomi-as/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985 282 013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