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420f09ca6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70aa3987a44b51"/>
  </p:sldMasterIdLst>
  <p:sldIdLst>
    <p:sldId xmlns:r="http://schemas.openxmlformats.org/officeDocument/2006/relationships" id="256" r:id="R40f0b6f23bac4b23"/>
    <p:sldId xmlns:r="http://schemas.openxmlformats.org/officeDocument/2006/relationships" id="257" r:id="R5a4c45852fe2482d"/>
    <p:sldId xmlns:r="http://schemas.openxmlformats.org/officeDocument/2006/relationships" id="258" r:id="R3055fc34c61544ac"/>
    <p:sldId xmlns:r="http://schemas.openxmlformats.org/officeDocument/2006/relationships" id="259" r:id="R2efc5680477a41d4"/>
    <p:sldId xmlns:r="http://schemas.openxmlformats.org/officeDocument/2006/relationships" id="260" r:id="R506577bc48c64f6f"/>
    <p:sldId xmlns:r="http://schemas.openxmlformats.org/officeDocument/2006/relationships" id="261" r:id="R5e73134646a240c5"/>
    <p:sldId xmlns:r="http://schemas.openxmlformats.org/officeDocument/2006/relationships" id="262" r:id="R2694eecd681f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0aa3987a44b51" /><Relationship Type="http://schemas.openxmlformats.org/officeDocument/2006/relationships/slide" Target="/ppt/slides/slide1.xml" Id="R40f0b6f23bac4b23" /><Relationship Type="http://schemas.openxmlformats.org/officeDocument/2006/relationships/slide" Target="/ppt/slides/slide2.xml" Id="R5a4c45852fe2482d" /><Relationship Type="http://schemas.openxmlformats.org/officeDocument/2006/relationships/slide" Target="/ppt/slides/slide3.xml" Id="R3055fc34c61544ac" /><Relationship Type="http://schemas.openxmlformats.org/officeDocument/2006/relationships/slide" Target="/ppt/slides/slide4.xml" Id="R2efc5680477a41d4" /><Relationship Type="http://schemas.openxmlformats.org/officeDocument/2006/relationships/slide" Target="/ppt/slides/slide5.xml" Id="R506577bc48c64f6f" /><Relationship Type="http://schemas.openxmlformats.org/officeDocument/2006/relationships/slide" Target="/ppt/slides/slide6.xml" Id="R5e73134646a240c5" /><Relationship Type="http://schemas.openxmlformats.org/officeDocument/2006/relationships/slide" Target="/ppt/slides/slide7.xml" Id="R2694eecd681f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0e92ebab1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7c69a62564e5b" /><Relationship Type="http://schemas.openxmlformats.org/officeDocument/2006/relationships/theme" Target="/ppt/slideMasters/theme/theme1.xml" Id="R4dc8272078a0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7c69a62564e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640f75e9946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667b540c844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868b6127f47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472f29be04d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5f6d4336e48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caf3ba61347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5dd5c133e43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