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307d6075164a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d97a07cebc44a3"/>
  </p:sldMasterIdLst>
  <p:sldIdLst>
    <p:sldId xmlns:r="http://schemas.openxmlformats.org/officeDocument/2006/relationships" id="256" r:id="Ra058ef5183544da7"/>
    <p:sldId xmlns:r="http://schemas.openxmlformats.org/officeDocument/2006/relationships" id="257" r:id="R1d71d8ee0ea740f4"/>
    <p:sldId xmlns:r="http://schemas.openxmlformats.org/officeDocument/2006/relationships" id="258" r:id="Rb657142f4cf743a3"/>
    <p:sldId xmlns:r="http://schemas.openxmlformats.org/officeDocument/2006/relationships" id="259" r:id="R55862a934dd54eb1"/>
    <p:sldId xmlns:r="http://schemas.openxmlformats.org/officeDocument/2006/relationships" id="260" r:id="R2513b4a4f0cc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97a07cebc44a3" /><Relationship Type="http://schemas.openxmlformats.org/officeDocument/2006/relationships/slide" Target="/ppt/slides/slide1.xml" Id="Ra058ef5183544da7" /><Relationship Type="http://schemas.openxmlformats.org/officeDocument/2006/relationships/slide" Target="/ppt/slides/slide2.xml" Id="R1d71d8ee0ea740f4" /><Relationship Type="http://schemas.openxmlformats.org/officeDocument/2006/relationships/slide" Target="/ppt/slides/slide3.xml" Id="Rb657142f4cf743a3" /><Relationship Type="http://schemas.openxmlformats.org/officeDocument/2006/relationships/slide" Target="/ppt/slides/slide4.xml" Id="R55862a934dd54eb1" /><Relationship Type="http://schemas.openxmlformats.org/officeDocument/2006/relationships/slide" Target="/ppt/slides/slide5.xml" Id="R2513b4a4f0cc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5fe2e5c6848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6fc29858d4194" /><Relationship Type="http://schemas.openxmlformats.org/officeDocument/2006/relationships/theme" Target="/ppt/slideMasters/theme/theme1.xml" Id="Rabd3bb62813c44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86fc29858d41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224746d50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4b1b1803e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0985d93d7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8a60a6a2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14e0aead147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