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a7bfcc2b7846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0c2d908ffe420c"/>
  </p:sldMasterIdLst>
  <p:sldIdLst>
    <p:sldId xmlns:r="http://schemas.openxmlformats.org/officeDocument/2006/relationships" id="256" r:id="R14021ccab5244866"/>
    <p:sldId xmlns:r="http://schemas.openxmlformats.org/officeDocument/2006/relationships" id="257" r:id="R47190431204a4408"/>
    <p:sldId xmlns:r="http://schemas.openxmlformats.org/officeDocument/2006/relationships" id="258" r:id="R417707b0c82a4844"/>
    <p:sldId xmlns:r="http://schemas.openxmlformats.org/officeDocument/2006/relationships" id="259" r:id="R9e6cb2ff81e545ac"/>
    <p:sldId xmlns:r="http://schemas.openxmlformats.org/officeDocument/2006/relationships" id="260" r:id="R8db5248c39cf4a8d"/>
    <p:sldId xmlns:r="http://schemas.openxmlformats.org/officeDocument/2006/relationships" id="261" r:id="R12dd12e146ce4ccd"/>
    <p:sldId xmlns:r="http://schemas.openxmlformats.org/officeDocument/2006/relationships" id="262" r:id="R9b49a40934fa45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c2d908ffe420c" /><Relationship Type="http://schemas.openxmlformats.org/officeDocument/2006/relationships/slide" Target="/ppt/slides/slide1.xml" Id="R14021ccab5244866" /><Relationship Type="http://schemas.openxmlformats.org/officeDocument/2006/relationships/slide" Target="/ppt/slides/slide2.xml" Id="R47190431204a4408" /><Relationship Type="http://schemas.openxmlformats.org/officeDocument/2006/relationships/slide" Target="/ppt/slides/slide3.xml" Id="R417707b0c82a4844" /><Relationship Type="http://schemas.openxmlformats.org/officeDocument/2006/relationships/slide" Target="/ppt/slides/slide4.xml" Id="R9e6cb2ff81e545ac" /><Relationship Type="http://schemas.openxmlformats.org/officeDocument/2006/relationships/slide" Target="/ppt/slides/slide5.xml" Id="R8db5248c39cf4a8d" /><Relationship Type="http://schemas.openxmlformats.org/officeDocument/2006/relationships/slide" Target="/ppt/slides/slide6.xml" Id="R12dd12e146ce4ccd" /><Relationship Type="http://schemas.openxmlformats.org/officeDocument/2006/relationships/slide" Target="/ppt/slides/slide7.xml" Id="R9b49a40934fa45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24d8fe19845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abefc8eab4d51" /><Relationship Type="http://schemas.openxmlformats.org/officeDocument/2006/relationships/theme" Target="/ppt/slideMasters/theme/theme1.xml" Id="Re66df7fc730748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8abefc8eab4d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2bacb01b148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e4283eaee40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28dc53d0f4a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0b44161504a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6c9e5615f48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45a81865449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e67fb105d4e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PETROLEUM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PETROLEUM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−140 252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8 648 986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11 076 684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MIKKELSEN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5042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12 28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985 288 097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PETROLEUM INVEST AS</a:t>
            </a:r>
          </a:p>
        </p:txBody>
      </p:sp>
    </p:spTree>
  </p:cSld>
  <p:clrMapOvr>
    <a:masterClrMapping xmlns:a="http://schemas.openxmlformats.org/drawingml/2006/main"/>
  </p:clrMapOvr>
</p:sld>
</file>